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40"/>
  </p:normalViewPr>
  <p:slideViewPr>
    <p:cSldViewPr snapToGrid="0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062E7-387E-0106-7A05-61FF55A40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FEC72F-3CBA-4F54-FE76-380FC9239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2154B0-706C-8024-C066-BFC4A557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5CD025-B410-6A27-7641-BB702B79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E9223-4E11-FC82-4939-8E912339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EA7B-90F3-ACDA-D008-CB6072A2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38ACCD-0E7A-4B2F-304C-E0CBE1C72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D7FEF-03CC-7EE3-28D9-F346BD4C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9B891-163B-37DE-7525-9E9FF5CF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9887B-B439-744E-7E45-64B59B9F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2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2CBF8F-2518-E934-BF68-E346C1E78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419B9-29B8-84B7-835D-96718B5B5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F9B3B-425F-0D1F-FCEF-5E85E7EA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6DAF6-A004-C710-1BA7-E3429FA1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B7B1D8-9CBC-BA44-8F6C-993B57A4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1958C-482B-D5CD-F51C-F5E3F798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DE9B6-FA8E-6BA3-754C-979A80677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F4144-15EC-53E9-117D-E4D20D45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57472B-B861-6D27-F1CB-70BD5DBE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86C1C-045F-C2B4-FFCC-F20780D3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2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540B2-5EB2-5B03-6373-0DF4D48D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0579A5-FABD-5F9F-6B8C-C166490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94DDB9-0BF6-78BE-4911-92C2E942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4F20D-B636-B3AE-CF45-38E72182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66EFA-112B-6435-7FA0-792889AA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3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7F6CA-C5DC-4031-7CFF-8363F3DC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3D23C-A244-31A4-44DB-57C93464C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C639B-3E14-403E-30EA-5C0254F06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6A66D-EE8B-869A-815D-693F5839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99879D-11A9-8CAA-12F0-53851308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39024-DD92-C51E-C291-53115A1A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2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2BC40-BF67-F664-865F-74239292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67A6F6-4CCA-8D77-A4B9-A21541728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5C480F-EF1B-3E47-A260-3FC0203CC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5610-7AF2-1CBF-0BBE-9ABE5B3E1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1454ED-2C52-4370-C581-1C51B3118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7529A4-892A-BC97-8000-DAAB6107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5F8D20-86D0-EE43-2ED8-68A24A7E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1B130A-7FA5-2CC5-1950-216A9599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1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88591-9909-6C83-35FD-6DDC16FD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03C6CB-8278-5723-4E54-9639F5B5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7F6E6D-1065-33BD-1207-8B41D76B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F0B92D-4D22-BE70-5363-1F5D87B3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1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AFC7C9-AA13-9B50-C61F-5D1494A9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FDA038-D02A-FACD-016E-88699E3F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88FC23-417E-1838-402A-253CB2DD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8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10496-1AE6-5EAF-E7CF-4FDA521E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66110-142B-4905-2CB1-4F7DAD06F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B58CAE-B0FF-DB34-E1AA-164B693D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87D974-3415-AFE9-57E6-99150074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5F8EEB-3A6D-B3C9-1309-77B4F1DD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814D66-B7F7-D612-EFB0-FA2C20C6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6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4AFD5-64A9-70D1-172E-8F83B34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268F31-5AF0-B0CA-C6C0-78E8685B1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98B77F-8C33-B22A-50EC-EF47B2EBE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FAEFD3-0E03-676B-593B-F4710D3C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7685-BEE9-0618-AFA4-68BCDA41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36D3E-E3A6-16BC-F61A-8B1709E5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6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B962F-C125-99F0-7511-D155CB41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A20A6D-F528-AFD0-A61E-4BFFE5C5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CE774-70B2-9F9C-50D3-4023583EF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7E40-FF57-8C46-A092-AFA6DD33A97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138E0-7080-CB52-DFE1-0C963A39F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4692-446E-0C51-6040-41F5F10B3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468DB-9C56-8A4C-98A8-288C4D903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8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77928-2F95-C65E-5529-DA31F7F7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BE83B-0492-FB0F-4A56-50CB1A597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A45D36-7B09-6E6C-0579-E56AF8B8B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6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77928-2F95-C65E-5529-DA31F7F7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BE83B-0492-FB0F-4A56-50CB1A597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457037-CFCD-0B71-5A9C-A4100390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77928-2F95-C65E-5529-DA31F7F7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BE83B-0492-FB0F-4A56-50CB1A597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96FDF1-B1C4-90C9-9996-2FCA86DD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77928-2F95-C65E-5529-DA31F7F7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BE83B-0492-FB0F-4A56-50CB1A597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A30504-53A2-089C-2649-E3BE38F0E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1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8D949-D9A9-978F-E611-E1F9CD9A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2332FD1-7AB9-454C-0E75-3132A9F1D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970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77928-2F95-C65E-5529-DA31F7F7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BE83B-0492-FB0F-4A56-50CB1A597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AB7EAB-1100-B6E4-80E7-AE00962B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77928-2F95-C65E-5529-DA31F7F7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BE83B-0492-FB0F-4A56-50CB1A597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BA91CA-521B-D7AB-93AF-BCFDED4D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1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77928-2F95-C65E-5529-DA31F7F7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BE83B-0492-FB0F-4A56-50CB1A597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0F541-B5E2-DDC6-A2F5-952FDC32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77928-2F95-C65E-5529-DA31F7F7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BE83B-0492-FB0F-4A56-50CB1A597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892959-E459-91EE-B37D-6F61CB1DB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77E06-90AC-8CE2-394B-0016B491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4D5C62F-FE37-F219-F0A4-BCA3F6CE0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460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77928-2F95-C65E-5529-DA31F7F71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ABE83B-0492-FB0F-4A56-50CB1A597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236C39-E011-081B-DE02-59E6B08CC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6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0</Words>
  <Application>Microsoft Macintosh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Ператинская</dc:creator>
  <cp:lastModifiedBy>Microsoft Office User</cp:lastModifiedBy>
  <cp:revision>12</cp:revision>
  <dcterms:created xsi:type="dcterms:W3CDTF">2023-01-31T17:30:21Z</dcterms:created>
  <dcterms:modified xsi:type="dcterms:W3CDTF">2023-02-01T13:27:33Z</dcterms:modified>
</cp:coreProperties>
</file>