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3" r:id="rId4"/>
    <p:sldId id="272" r:id="rId5"/>
    <p:sldId id="260" r:id="rId6"/>
    <p:sldId id="283" r:id="rId7"/>
    <p:sldId id="259" r:id="rId8"/>
    <p:sldId id="264" r:id="rId9"/>
    <p:sldId id="271" r:id="rId10"/>
    <p:sldId id="261" r:id="rId11"/>
    <p:sldId id="262" r:id="rId12"/>
    <p:sldId id="263" r:id="rId13"/>
    <p:sldId id="284" r:id="rId14"/>
    <p:sldId id="28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E99"/>
    <a:srgbClr val="E9F4F6"/>
    <a:srgbClr val="E9F3F7"/>
    <a:srgbClr val="1A3A97"/>
    <a:srgbClr val="FEFEFE"/>
    <a:srgbClr val="F9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1EBFC-C4CC-486A-8119-31A74E74D300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F8B5D-3F8F-434D-A4A2-206219D827DF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молодежная научно-аналитическая площадка по вопросам МИБ</a:t>
          </a:r>
          <a:endParaRPr lang="ru-RU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A7DF1154-6BAE-4368-86C7-5633A4647FC7}" type="parTrans" cxnId="{573ABA80-AB91-40BC-8881-D4C5D2B93471}">
      <dgm:prSet/>
      <dgm:spPr/>
      <dgm:t>
        <a:bodyPr/>
        <a:lstStyle/>
        <a:p>
          <a:endParaRPr lang="ru-RU"/>
        </a:p>
      </dgm:t>
    </dgm:pt>
    <dgm:pt modelId="{2B2FDCD7-9E30-497E-AC88-009F351433A2}" type="sibTrans" cxnId="{573ABA80-AB91-40BC-8881-D4C5D2B93471}">
      <dgm:prSet/>
      <dgm:spPr/>
      <dgm:t>
        <a:bodyPr/>
        <a:lstStyle/>
        <a:p>
          <a:endParaRPr lang="ru-RU"/>
        </a:p>
      </dgm:t>
    </dgm:pt>
    <dgm:pt modelId="{79C25C5B-C315-4D47-84C8-8890AD2B1CB9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создана на базе Института актуальных международных проблем Дипломатической академии МИД России при сотрудничестве с Советом молодых ученых Дипломатической академии МИД России</a:t>
          </a:r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 </a:t>
          </a:r>
          <a:endParaRPr lang="ru-RU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2236CC56-F658-42E7-AB97-2D17EDE3EC3E}" type="parTrans" cxnId="{F60C6A79-1D8E-405B-906A-AB3A573C3BFE}">
      <dgm:prSet/>
      <dgm:spPr/>
      <dgm:t>
        <a:bodyPr/>
        <a:lstStyle/>
        <a:p>
          <a:endParaRPr lang="ru-RU"/>
        </a:p>
      </dgm:t>
    </dgm:pt>
    <dgm:pt modelId="{27EF62C7-2073-4AE3-AE89-D1A1A6DA8C02}" type="sibTrans" cxnId="{F60C6A79-1D8E-405B-906A-AB3A573C3BFE}">
      <dgm:prSet/>
      <dgm:spPr/>
      <dgm:t>
        <a:bodyPr/>
        <a:lstStyle/>
        <a:p>
          <a:endParaRPr lang="ru-RU"/>
        </a:p>
      </dgm:t>
    </dgm:pt>
    <dgm:pt modelId="{585A32AB-67D4-442C-AE0F-65AF05ECEE91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направлена на формирование </a:t>
          </a:r>
          <a:r>
            <a:rPr lang="ru-RU" dirty="0" err="1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Track</a:t>
          </a:r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 II - </a:t>
          </a:r>
          <a:r>
            <a:rPr lang="en-US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Youth</a:t>
          </a:r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 </a:t>
          </a:r>
          <a:r>
            <a:rPr lang="ru-RU" dirty="0" err="1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Diplomacy</a:t>
          </a:r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 по вопросам МИБ</a:t>
          </a:r>
          <a:endParaRPr lang="ru-RU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6A3D5E62-736E-40CE-89E5-45161EC4B887}" type="parTrans" cxnId="{82C2D441-A7C5-4A77-8046-BB18F1A0D7AF}">
      <dgm:prSet/>
      <dgm:spPr/>
      <dgm:t>
        <a:bodyPr/>
        <a:lstStyle/>
        <a:p>
          <a:endParaRPr lang="ru-RU"/>
        </a:p>
      </dgm:t>
    </dgm:pt>
    <dgm:pt modelId="{98FD4701-2DFF-42A0-B872-BE87574820F2}" type="sibTrans" cxnId="{82C2D441-A7C5-4A77-8046-BB18F1A0D7AF}">
      <dgm:prSet/>
      <dgm:spPr/>
      <dgm:t>
        <a:bodyPr/>
        <a:lstStyle/>
        <a:p>
          <a:endParaRPr lang="ru-RU"/>
        </a:p>
      </dgm:t>
    </dgm:pt>
    <dgm:pt modelId="{A4FF7148-115F-4F9B-85CF-2C64F77BE806}" type="pres">
      <dgm:prSet presAssocID="{7681EBFC-C4CC-486A-8119-31A74E74D3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B2665F-9550-411D-A1B3-6DA31D47568E}" type="pres">
      <dgm:prSet presAssocID="{256F8B5D-3F8F-434D-A4A2-206219D827DF}" presName="thickLine" presStyleLbl="alignNode1" presStyleIdx="0" presStyleCnt="3"/>
      <dgm:spPr/>
    </dgm:pt>
    <dgm:pt modelId="{40BCE177-5571-4FE7-A3C1-58E1D4E28561}" type="pres">
      <dgm:prSet presAssocID="{256F8B5D-3F8F-434D-A4A2-206219D827DF}" presName="horz1" presStyleCnt="0"/>
      <dgm:spPr/>
    </dgm:pt>
    <dgm:pt modelId="{D6370118-7ACA-4E78-BA6B-880E66880548}" type="pres">
      <dgm:prSet presAssocID="{256F8B5D-3F8F-434D-A4A2-206219D827DF}" presName="tx1" presStyleLbl="revTx" presStyleIdx="0" presStyleCnt="3"/>
      <dgm:spPr/>
      <dgm:t>
        <a:bodyPr/>
        <a:lstStyle/>
        <a:p>
          <a:endParaRPr lang="ru-RU"/>
        </a:p>
      </dgm:t>
    </dgm:pt>
    <dgm:pt modelId="{B1C463F7-6F90-403F-92BE-034196AB1EC3}" type="pres">
      <dgm:prSet presAssocID="{256F8B5D-3F8F-434D-A4A2-206219D827DF}" presName="vert1" presStyleCnt="0"/>
      <dgm:spPr/>
    </dgm:pt>
    <dgm:pt modelId="{A93628BD-84EE-495A-9FA3-25BC88FFD1BE}" type="pres">
      <dgm:prSet presAssocID="{79C25C5B-C315-4D47-84C8-8890AD2B1CB9}" presName="thickLine" presStyleLbl="alignNode1" presStyleIdx="1" presStyleCnt="3"/>
      <dgm:spPr/>
    </dgm:pt>
    <dgm:pt modelId="{E589478D-E8FE-4370-BB34-7EE0A46629A4}" type="pres">
      <dgm:prSet presAssocID="{79C25C5B-C315-4D47-84C8-8890AD2B1CB9}" presName="horz1" presStyleCnt="0"/>
      <dgm:spPr/>
    </dgm:pt>
    <dgm:pt modelId="{9E0F8EAC-D964-4882-9984-C3D9A8B0C2DB}" type="pres">
      <dgm:prSet presAssocID="{79C25C5B-C315-4D47-84C8-8890AD2B1CB9}" presName="tx1" presStyleLbl="revTx" presStyleIdx="1" presStyleCnt="3" custScaleY="195454"/>
      <dgm:spPr/>
      <dgm:t>
        <a:bodyPr/>
        <a:lstStyle/>
        <a:p>
          <a:endParaRPr lang="ru-RU"/>
        </a:p>
      </dgm:t>
    </dgm:pt>
    <dgm:pt modelId="{29160E81-C27E-44BF-9BA2-A258591CE0AE}" type="pres">
      <dgm:prSet presAssocID="{79C25C5B-C315-4D47-84C8-8890AD2B1CB9}" presName="vert1" presStyleCnt="0"/>
      <dgm:spPr/>
    </dgm:pt>
    <dgm:pt modelId="{2ADA5DFD-2330-41A4-A44D-C13507F90396}" type="pres">
      <dgm:prSet presAssocID="{585A32AB-67D4-442C-AE0F-65AF05ECEE91}" presName="thickLine" presStyleLbl="alignNode1" presStyleIdx="2" presStyleCnt="3"/>
      <dgm:spPr/>
    </dgm:pt>
    <dgm:pt modelId="{4267103E-11A2-4AE5-86E5-2695C953EE4F}" type="pres">
      <dgm:prSet presAssocID="{585A32AB-67D4-442C-AE0F-65AF05ECEE91}" presName="horz1" presStyleCnt="0"/>
      <dgm:spPr/>
    </dgm:pt>
    <dgm:pt modelId="{EA3AE951-FBB2-49FA-A84F-6FE2D0FD419A}" type="pres">
      <dgm:prSet presAssocID="{585A32AB-67D4-442C-AE0F-65AF05ECEE91}" presName="tx1" presStyleLbl="revTx" presStyleIdx="2" presStyleCnt="3"/>
      <dgm:spPr/>
      <dgm:t>
        <a:bodyPr/>
        <a:lstStyle/>
        <a:p>
          <a:endParaRPr lang="ru-RU"/>
        </a:p>
      </dgm:t>
    </dgm:pt>
    <dgm:pt modelId="{78F72613-69E4-4B20-94F2-0197EA4AEC77}" type="pres">
      <dgm:prSet presAssocID="{585A32AB-67D4-442C-AE0F-65AF05ECEE91}" presName="vert1" presStyleCnt="0"/>
      <dgm:spPr/>
    </dgm:pt>
  </dgm:ptLst>
  <dgm:cxnLst>
    <dgm:cxn modelId="{1DC1A9BE-B108-43EB-BE94-9ED3E7764212}" type="presOf" srcId="{256F8B5D-3F8F-434D-A4A2-206219D827DF}" destId="{D6370118-7ACA-4E78-BA6B-880E66880548}" srcOrd="0" destOrd="0" presId="urn:microsoft.com/office/officeart/2008/layout/LinedList"/>
    <dgm:cxn modelId="{6ED5A599-2A98-42C8-9C00-66EB2C003154}" type="presOf" srcId="{7681EBFC-C4CC-486A-8119-31A74E74D300}" destId="{A4FF7148-115F-4F9B-85CF-2C64F77BE806}" srcOrd="0" destOrd="0" presId="urn:microsoft.com/office/officeart/2008/layout/LinedList"/>
    <dgm:cxn modelId="{F60C6A79-1D8E-405B-906A-AB3A573C3BFE}" srcId="{7681EBFC-C4CC-486A-8119-31A74E74D300}" destId="{79C25C5B-C315-4D47-84C8-8890AD2B1CB9}" srcOrd="1" destOrd="0" parTransId="{2236CC56-F658-42E7-AB97-2D17EDE3EC3E}" sibTransId="{27EF62C7-2073-4AE3-AE89-D1A1A6DA8C02}"/>
    <dgm:cxn modelId="{983F511E-9BBF-4F33-B8C3-75E50818E341}" type="presOf" srcId="{79C25C5B-C315-4D47-84C8-8890AD2B1CB9}" destId="{9E0F8EAC-D964-4882-9984-C3D9A8B0C2DB}" srcOrd="0" destOrd="0" presId="urn:microsoft.com/office/officeart/2008/layout/LinedList"/>
    <dgm:cxn modelId="{82C2D441-A7C5-4A77-8046-BB18F1A0D7AF}" srcId="{7681EBFC-C4CC-486A-8119-31A74E74D300}" destId="{585A32AB-67D4-442C-AE0F-65AF05ECEE91}" srcOrd="2" destOrd="0" parTransId="{6A3D5E62-736E-40CE-89E5-45161EC4B887}" sibTransId="{98FD4701-2DFF-42A0-B872-BE87574820F2}"/>
    <dgm:cxn modelId="{573ABA80-AB91-40BC-8881-D4C5D2B93471}" srcId="{7681EBFC-C4CC-486A-8119-31A74E74D300}" destId="{256F8B5D-3F8F-434D-A4A2-206219D827DF}" srcOrd="0" destOrd="0" parTransId="{A7DF1154-6BAE-4368-86C7-5633A4647FC7}" sibTransId="{2B2FDCD7-9E30-497E-AC88-009F351433A2}"/>
    <dgm:cxn modelId="{F67585F8-EFCB-4736-A79E-E4D2543DC8E0}" type="presOf" srcId="{585A32AB-67D4-442C-AE0F-65AF05ECEE91}" destId="{EA3AE951-FBB2-49FA-A84F-6FE2D0FD419A}" srcOrd="0" destOrd="0" presId="urn:microsoft.com/office/officeart/2008/layout/LinedList"/>
    <dgm:cxn modelId="{FC40069C-AC9B-4F11-A4C8-3AC7DDBDD459}" type="presParOf" srcId="{A4FF7148-115F-4F9B-85CF-2C64F77BE806}" destId="{B2B2665F-9550-411D-A1B3-6DA31D47568E}" srcOrd="0" destOrd="0" presId="urn:microsoft.com/office/officeart/2008/layout/LinedList"/>
    <dgm:cxn modelId="{6E49F802-EE67-44D9-A777-20429CA43275}" type="presParOf" srcId="{A4FF7148-115F-4F9B-85CF-2C64F77BE806}" destId="{40BCE177-5571-4FE7-A3C1-58E1D4E28561}" srcOrd="1" destOrd="0" presId="urn:microsoft.com/office/officeart/2008/layout/LinedList"/>
    <dgm:cxn modelId="{26BD2E22-53F4-4C8E-A6B0-8B96CCFA4850}" type="presParOf" srcId="{40BCE177-5571-4FE7-A3C1-58E1D4E28561}" destId="{D6370118-7ACA-4E78-BA6B-880E66880548}" srcOrd="0" destOrd="0" presId="urn:microsoft.com/office/officeart/2008/layout/LinedList"/>
    <dgm:cxn modelId="{AD080518-A430-41FA-9F35-E59651D5E265}" type="presParOf" srcId="{40BCE177-5571-4FE7-A3C1-58E1D4E28561}" destId="{B1C463F7-6F90-403F-92BE-034196AB1EC3}" srcOrd="1" destOrd="0" presId="urn:microsoft.com/office/officeart/2008/layout/LinedList"/>
    <dgm:cxn modelId="{817CF4B5-A023-405C-9DFB-98D565DE87D1}" type="presParOf" srcId="{A4FF7148-115F-4F9B-85CF-2C64F77BE806}" destId="{A93628BD-84EE-495A-9FA3-25BC88FFD1BE}" srcOrd="2" destOrd="0" presId="urn:microsoft.com/office/officeart/2008/layout/LinedList"/>
    <dgm:cxn modelId="{91581DF6-248A-4783-BA3C-D58564145660}" type="presParOf" srcId="{A4FF7148-115F-4F9B-85CF-2C64F77BE806}" destId="{E589478D-E8FE-4370-BB34-7EE0A46629A4}" srcOrd="3" destOrd="0" presId="urn:microsoft.com/office/officeart/2008/layout/LinedList"/>
    <dgm:cxn modelId="{7085B35B-A1A8-4B9A-97F4-AD2793CDB314}" type="presParOf" srcId="{E589478D-E8FE-4370-BB34-7EE0A46629A4}" destId="{9E0F8EAC-D964-4882-9984-C3D9A8B0C2DB}" srcOrd="0" destOrd="0" presId="urn:microsoft.com/office/officeart/2008/layout/LinedList"/>
    <dgm:cxn modelId="{2C3D5614-72D7-4F5C-A865-156B8E743456}" type="presParOf" srcId="{E589478D-E8FE-4370-BB34-7EE0A46629A4}" destId="{29160E81-C27E-44BF-9BA2-A258591CE0AE}" srcOrd="1" destOrd="0" presId="urn:microsoft.com/office/officeart/2008/layout/LinedList"/>
    <dgm:cxn modelId="{4E5F0F95-CB26-4115-B951-E952705F1041}" type="presParOf" srcId="{A4FF7148-115F-4F9B-85CF-2C64F77BE806}" destId="{2ADA5DFD-2330-41A4-A44D-C13507F90396}" srcOrd="4" destOrd="0" presId="urn:microsoft.com/office/officeart/2008/layout/LinedList"/>
    <dgm:cxn modelId="{00EAF822-D701-4408-AA76-40F80F03AF2E}" type="presParOf" srcId="{A4FF7148-115F-4F9B-85CF-2C64F77BE806}" destId="{4267103E-11A2-4AE5-86E5-2695C953EE4F}" srcOrd="5" destOrd="0" presId="urn:microsoft.com/office/officeart/2008/layout/LinedList"/>
    <dgm:cxn modelId="{1765BB2D-37BB-46DF-8992-4C2302991A96}" type="presParOf" srcId="{4267103E-11A2-4AE5-86E5-2695C953EE4F}" destId="{EA3AE951-FBB2-49FA-A84F-6FE2D0FD419A}" srcOrd="0" destOrd="0" presId="urn:microsoft.com/office/officeart/2008/layout/LinedList"/>
    <dgm:cxn modelId="{84994880-1861-4DCA-9733-520A9E4AEBB0}" type="presParOf" srcId="{4267103E-11A2-4AE5-86E5-2695C953EE4F}" destId="{78F72613-69E4-4B20-94F2-0197EA4AEC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3C714-8C4C-4C18-BEB5-A98FA48969E7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CB58ABE-3F9A-44C4-A34E-4C71214063A9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Основные площадки на территории г. Москвы</a:t>
          </a:r>
          <a:endParaRPr lang="ru-RU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AC4D467A-3249-47DE-8700-9FCA5AB94E33}" type="parTrans" cxnId="{4F4A5CC9-7EEB-4652-9C45-5DC0424522BF}">
      <dgm:prSet/>
      <dgm:spPr/>
      <dgm:t>
        <a:bodyPr/>
        <a:lstStyle/>
        <a:p>
          <a:endParaRPr lang="ru-RU"/>
        </a:p>
      </dgm:t>
    </dgm:pt>
    <dgm:pt modelId="{80391CC6-6331-4856-9B98-CAD0133A2B1C}" type="sibTrans" cxnId="{4F4A5CC9-7EEB-4652-9C45-5DC0424522BF}">
      <dgm:prSet/>
      <dgm:spPr/>
      <dgm:t>
        <a:bodyPr/>
        <a:lstStyle/>
        <a:p>
          <a:endParaRPr lang="ru-RU"/>
        </a:p>
      </dgm:t>
    </dgm:pt>
    <dgm:pt modelId="{683B5055-B095-4285-81EF-DE2F47992655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Создание единого всероссийского научно-аналитического сообщества</a:t>
          </a:r>
          <a:endParaRPr lang="ru-RU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4964259C-E3EA-48B1-8035-469EBFC8599C}" type="parTrans" cxnId="{B5979A7F-E383-4F8A-85FA-3D25B961D41A}">
      <dgm:prSet/>
      <dgm:spPr/>
      <dgm:t>
        <a:bodyPr/>
        <a:lstStyle/>
        <a:p>
          <a:endParaRPr lang="ru-RU"/>
        </a:p>
      </dgm:t>
    </dgm:pt>
    <dgm:pt modelId="{2C4620F2-1EC2-4315-9382-7519B8102949}" type="sibTrans" cxnId="{B5979A7F-E383-4F8A-85FA-3D25B961D41A}">
      <dgm:prSet/>
      <dgm:spPr/>
      <dgm:t>
        <a:bodyPr/>
        <a:lstStyle/>
        <a:p>
          <a:endParaRPr lang="ru-RU"/>
        </a:p>
      </dgm:t>
    </dgm:pt>
    <dgm:pt modelId="{2BD192F8-E66E-43E2-9A60-02D0D9F00371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Экстерриториальный характер - онлайн</a:t>
          </a:r>
          <a:endParaRPr lang="ru-RU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4977C593-624F-4897-8A6B-8F798AF9E5E4}" type="parTrans" cxnId="{AECB2D8C-A246-4679-BAAD-C66AB256457B}">
      <dgm:prSet/>
      <dgm:spPr/>
      <dgm:t>
        <a:bodyPr/>
        <a:lstStyle/>
        <a:p>
          <a:endParaRPr lang="ru-RU"/>
        </a:p>
      </dgm:t>
    </dgm:pt>
    <dgm:pt modelId="{C0C6EB49-5199-4E17-B54F-FEF76A6ED54C}" type="sibTrans" cxnId="{AECB2D8C-A246-4679-BAAD-C66AB256457B}">
      <dgm:prSet/>
      <dgm:spPr/>
      <dgm:t>
        <a:bodyPr/>
        <a:lstStyle/>
        <a:p>
          <a:endParaRPr lang="ru-RU"/>
        </a:p>
      </dgm:t>
    </dgm:pt>
    <dgm:pt modelId="{DE107DBC-DDF8-4AA2-9D70-48BCDD67790D}" type="pres">
      <dgm:prSet presAssocID="{C963C714-8C4C-4C18-BEB5-A98FA48969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9D6E9-F914-4E9A-BE5C-6C8B5C73FF11}" type="pres">
      <dgm:prSet presAssocID="{CCB58ABE-3F9A-44C4-A34E-4C71214063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5D76C-BB16-4A76-BD48-59DE6E1B76FA}" type="pres">
      <dgm:prSet presAssocID="{80391CC6-6331-4856-9B98-CAD0133A2B1C}" presName="spacer" presStyleCnt="0"/>
      <dgm:spPr/>
    </dgm:pt>
    <dgm:pt modelId="{79F345FA-BE67-408E-8DF0-AD1BC5397AB2}" type="pres">
      <dgm:prSet presAssocID="{683B5055-B095-4285-81EF-DE2F479926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8CEFA-9CAF-41B3-921A-6D27AB687006}" type="pres">
      <dgm:prSet presAssocID="{2C4620F2-1EC2-4315-9382-7519B8102949}" presName="spacer" presStyleCnt="0"/>
      <dgm:spPr/>
    </dgm:pt>
    <dgm:pt modelId="{10B1BFF7-981D-4ED0-A6C7-863A38728A22}" type="pres">
      <dgm:prSet presAssocID="{2BD192F8-E66E-43E2-9A60-02D0D9F003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79A7F-E383-4F8A-85FA-3D25B961D41A}" srcId="{C963C714-8C4C-4C18-BEB5-A98FA48969E7}" destId="{683B5055-B095-4285-81EF-DE2F47992655}" srcOrd="1" destOrd="0" parTransId="{4964259C-E3EA-48B1-8035-469EBFC8599C}" sibTransId="{2C4620F2-1EC2-4315-9382-7519B8102949}"/>
    <dgm:cxn modelId="{406C9666-1A92-42D1-B39E-A8BBC32468D7}" type="presOf" srcId="{CCB58ABE-3F9A-44C4-A34E-4C71214063A9}" destId="{5A59D6E9-F914-4E9A-BE5C-6C8B5C73FF11}" srcOrd="0" destOrd="0" presId="urn:microsoft.com/office/officeart/2005/8/layout/vList2"/>
    <dgm:cxn modelId="{A41D9EA4-B863-4BE0-845E-B3480B7B6B93}" type="presOf" srcId="{683B5055-B095-4285-81EF-DE2F47992655}" destId="{79F345FA-BE67-408E-8DF0-AD1BC5397AB2}" srcOrd="0" destOrd="0" presId="urn:microsoft.com/office/officeart/2005/8/layout/vList2"/>
    <dgm:cxn modelId="{AECB2D8C-A246-4679-BAAD-C66AB256457B}" srcId="{C963C714-8C4C-4C18-BEB5-A98FA48969E7}" destId="{2BD192F8-E66E-43E2-9A60-02D0D9F00371}" srcOrd="2" destOrd="0" parTransId="{4977C593-624F-4897-8A6B-8F798AF9E5E4}" sibTransId="{C0C6EB49-5199-4E17-B54F-FEF76A6ED54C}"/>
    <dgm:cxn modelId="{2C6CE288-A7A8-40C5-9F82-C62C4CE900DF}" type="presOf" srcId="{C963C714-8C4C-4C18-BEB5-A98FA48969E7}" destId="{DE107DBC-DDF8-4AA2-9D70-48BCDD67790D}" srcOrd="0" destOrd="0" presId="urn:microsoft.com/office/officeart/2005/8/layout/vList2"/>
    <dgm:cxn modelId="{4F4A5CC9-7EEB-4652-9C45-5DC0424522BF}" srcId="{C963C714-8C4C-4C18-BEB5-A98FA48969E7}" destId="{CCB58ABE-3F9A-44C4-A34E-4C71214063A9}" srcOrd="0" destOrd="0" parTransId="{AC4D467A-3249-47DE-8700-9FCA5AB94E33}" sibTransId="{80391CC6-6331-4856-9B98-CAD0133A2B1C}"/>
    <dgm:cxn modelId="{B68816CE-DE4D-418D-A922-912B7916FCF0}" type="presOf" srcId="{2BD192F8-E66E-43E2-9A60-02D0D9F00371}" destId="{10B1BFF7-981D-4ED0-A6C7-863A38728A22}" srcOrd="0" destOrd="0" presId="urn:microsoft.com/office/officeart/2005/8/layout/vList2"/>
    <dgm:cxn modelId="{F28514D9-4A91-4D39-877D-FE3027F657C2}" type="presParOf" srcId="{DE107DBC-DDF8-4AA2-9D70-48BCDD67790D}" destId="{5A59D6E9-F914-4E9A-BE5C-6C8B5C73FF11}" srcOrd="0" destOrd="0" presId="urn:microsoft.com/office/officeart/2005/8/layout/vList2"/>
    <dgm:cxn modelId="{D3192BE1-7C0C-48E7-8363-0F349D027234}" type="presParOf" srcId="{DE107DBC-DDF8-4AA2-9D70-48BCDD67790D}" destId="{A3F5D76C-BB16-4A76-BD48-59DE6E1B76FA}" srcOrd="1" destOrd="0" presId="urn:microsoft.com/office/officeart/2005/8/layout/vList2"/>
    <dgm:cxn modelId="{B3E63801-D99A-484B-B24C-2935BCAF1935}" type="presParOf" srcId="{DE107DBC-DDF8-4AA2-9D70-48BCDD67790D}" destId="{79F345FA-BE67-408E-8DF0-AD1BC5397AB2}" srcOrd="2" destOrd="0" presId="urn:microsoft.com/office/officeart/2005/8/layout/vList2"/>
    <dgm:cxn modelId="{4E89429B-22F0-4B03-BB54-2D64E1E108DD}" type="presParOf" srcId="{DE107DBC-DDF8-4AA2-9D70-48BCDD67790D}" destId="{5E58CEFA-9CAF-41B3-921A-6D27AB687006}" srcOrd="3" destOrd="0" presId="urn:microsoft.com/office/officeart/2005/8/layout/vList2"/>
    <dgm:cxn modelId="{81E132DC-E631-4AE1-8B0F-455B14F76EE4}" type="presParOf" srcId="{DE107DBC-DDF8-4AA2-9D70-48BCDD67790D}" destId="{10B1BFF7-981D-4ED0-A6C7-863A38728A22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09EB0-C508-42CC-8CBE-79002707C507}" type="doc">
      <dgm:prSet loTypeId="urn:microsoft.com/office/officeart/2005/8/layout/venn3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C6B9F7-5612-4F7A-8C45-27BBC56347C3}">
      <dgm:prSet custT="1"/>
      <dgm:spPr>
        <a:solidFill>
          <a:schemeClr val="bg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Послания Президента Российской Федерации Федеральному Собранию Российской Федерации</a:t>
          </a:r>
          <a:endParaRPr lang="ru-RU" sz="1400" dirty="0">
            <a:solidFill>
              <a:schemeClr val="accent1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BF060B5E-5804-4088-9D0C-B8858D6CDC35}" type="parTrans" cxnId="{C10F5CF7-2BED-444B-B006-9E93F32AEB59}">
      <dgm:prSet/>
      <dgm:spPr/>
      <dgm:t>
        <a:bodyPr/>
        <a:lstStyle/>
        <a:p>
          <a:endParaRPr lang="ru-RU" sz="1600"/>
        </a:p>
      </dgm:t>
    </dgm:pt>
    <dgm:pt modelId="{833C6C07-369F-4624-B66A-1245A2E80C44}" type="sibTrans" cxnId="{C10F5CF7-2BED-444B-B006-9E93F32AEB59}">
      <dgm:prSet/>
      <dgm:spPr/>
      <dgm:t>
        <a:bodyPr/>
        <a:lstStyle/>
        <a:p>
          <a:endParaRPr lang="ru-RU" sz="1600"/>
        </a:p>
      </dgm:t>
    </dgm:pt>
    <dgm:pt modelId="{268885AA-E984-43BB-8EBB-C3AE0C95C8D0}">
      <dgm:prSet custT="1"/>
      <dgm:spPr>
        <a:solidFill>
          <a:schemeClr val="bg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</a:t>
          </a:r>
          <a:endParaRPr lang="ru-RU" sz="1400" dirty="0">
            <a:solidFill>
              <a:schemeClr val="accent1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7B32C7B5-2B3F-441F-815C-F57C5D3D1500}" type="parTrans" cxnId="{57A885EB-3AE3-4EF1-9577-58B515BD3292}">
      <dgm:prSet/>
      <dgm:spPr/>
      <dgm:t>
        <a:bodyPr/>
        <a:lstStyle/>
        <a:p>
          <a:endParaRPr lang="ru-RU" sz="1600"/>
        </a:p>
      </dgm:t>
    </dgm:pt>
    <dgm:pt modelId="{20966BAD-0158-45D6-AA6C-4A5D910372B5}" type="sibTrans" cxnId="{57A885EB-3AE3-4EF1-9577-58B515BD3292}">
      <dgm:prSet/>
      <dgm:spPr/>
      <dgm:t>
        <a:bodyPr/>
        <a:lstStyle/>
        <a:p>
          <a:endParaRPr lang="ru-RU" sz="1600"/>
        </a:p>
      </dgm:t>
    </dgm:pt>
    <dgm:pt modelId="{D41F3537-88D9-4136-A8AA-EA2B2BCACAB9}">
      <dgm:prSet custT="1"/>
      <dgm:spPr>
        <a:solidFill>
          <a:schemeClr val="bg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40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Указа Президента Российской Федерации от 25 декабря 2020 г. № 812 «О проведении в Российской Федерации Года науки технологий»</a:t>
          </a:r>
          <a:endParaRPr lang="ru-RU" sz="1400">
            <a:solidFill>
              <a:schemeClr val="accent1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19ADCC66-449F-46EC-8330-B82A9C78357B}" type="parTrans" cxnId="{76E8E05B-3A27-45CB-8DCD-86EBE5A6EAA1}">
      <dgm:prSet/>
      <dgm:spPr/>
      <dgm:t>
        <a:bodyPr/>
        <a:lstStyle/>
        <a:p>
          <a:endParaRPr lang="ru-RU" sz="1600"/>
        </a:p>
      </dgm:t>
    </dgm:pt>
    <dgm:pt modelId="{0F62F384-C417-4532-8385-50B45C4215D8}" type="sibTrans" cxnId="{76E8E05B-3A27-45CB-8DCD-86EBE5A6EAA1}">
      <dgm:prSet/>
      <dgm:spPr/>
      <dgm:t>
        <a:bodyPr/>
        <a:lstStyle/>
        <a:p>
          <a:endParaRPr lang="ru-RU" sz="1600"/>
        </a:p>
      </dgm:t>
    </dgm:pt>
    <dgm:pt modelId="{B8DE162A-0694-487F-A7C2-D22400450E34}">
      <dgm:prSet custT="1"/>
      <dgm:spPr>
        <a:solidFill>
          <a:schemeClr val="bg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40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Указа Президента Российской Федерации </a:t>
          </a:r>
          <a:br>
            <a:rPr lang="ru-RU" sz="140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</a:br>
          <a:r>
            <a:rPr lang="ru-RU" sz="140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от 12 апреля 2021 г. № 213 «Об утверждении Основ государственной политики Российской Федерации в области международной информационной безопасности»</a:t>
          </a:r>
          <a:endParaRPr lang="ru-RU" sz="1400">
            <a:solidFill>
              <a:schemeClr val="accent1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0C618FA4-99A0-4E97-A02C-5AE0C03ADD0A}" type="parTrans" cxnId="{91DB429F-F472-4AC7-ACF9-949A61FC4AC2}">
      <dgm:prSet/>
      <dgm:spPr/>
      <dgm:t>
        <a:bodyPr/>
        <a:lstStyle/>
        <a:p>
          <a:endParaRPr lang="ru-RU" sz="1600"/>
        </a:p>
      </dgm:t>
    </dgm:pt>
    <dgm:pt modelId="{1075177F-7AA3-4680-AA1D-565F0CBEBD3C}" type="sibTrans" cxnId="{91DB429F-F472-4AC7-ACF9-949A61FC4AC2}">
      <dgm:prSet/>
      <dgm:spPr/>
      <dgm:t>
        <a:bodyPr/>
        <a:lstStyle/>
        <a:p>
          <a:endParaRPr lang="ru-RU" sz="1600"/>
        </a:p>
      </dgm:t>
    </dgm:pt>
    <dgm:pt modelId="{695DFDFA-0496-4151-BDCE-23F30BE90B26}">
      <dgm:prSet custT="1"/>
      <dgm:spPr>
        <a:solidFill>
          <a:schemeClr val="bg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других стратегических документов социально-экономического развития Российской Федерации</a:t>
          </a:r>
          <a:endParaRPr lang="ru-RU" sz="1400" dirty="0">
            <a:solidFill>
              <a:schemeClr val="accent1">
                <a:lumMod val="75000"/>
              </a:schemeClr>
            </a:solidFill>
            <a:latin typeface="Garamond" panose="02020404030301010803" pitchFamily="18" charset="0"/>
          </a:endParaRPr>
        </a:p>
      </dgm:t>
    </dgm:pt>
    <dgm:pt modelId="{41A430C8-1530-450C-8FFC-CE073CA6B417}" type="parTrans" cxnId="{D3F30BDD-16B6-45F8-8B8A-2E0FBCE3ABD0}">
      <dgm:prSet/>
      <dgm:spPr/>
      <dgm:t>
        <a:bodyPr/>
        <a:lstStyle/>
        <a:p>
          <a:endParaRPr lang="ru-RU" sz="1600"/>
        </a:p>
      </dgm:t>
    </dgm:pt>
    <dgm:pt modelId="{15FF47F0-C064-4B88-BB07-46E93EE79DEE}" type="sibTrans" cxnId="{D3F30BDD-16B6-45F8-8B8A-2E0FBCE3ABD0}">
      <dgm:prSet/>
      <dgm:spPr/>
      <dgm:t>
        <a:bodyPr/>
        <a:lstStyle/>
        <a:p>
          <a:endParaRPr lang="ru-RU" sz="1600"/>
        </a:p>
      </dgm:t>
    </dgm:pt>
    <dgm:pt modelId="{C5AFA27A-7DAA-4CFB-BEC9-096B88099F76}" type="pres">
      <dgm:prSet presAssocID="{C2609EB0-C508-42CC-8CBE-79002707C5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E80FC-CAF4-479A-B450-31E095FA3802}" type="pres">
      <dgm:prSet presAssocID="{32C6B9F7-5612-4F7A-8C45-27BBC56347C3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85C3E-A77F-4C08-BE83-7767C92947C4}" type="pres">
      <dgm:prSet presAssocID="{833C6C07-369F-4624-B66A-1245A2E80C44}" presName="space" presStyleCnt="0"/>
      <dgm:spPr/>
    </dgm:pt>
    <dgm:pt modelId="{849AAB48-EF05-4B6A-BAFA-56B562B6166F}" type="pres">
      <dgm:prSet presAssocID="{268885AA-E984-43BB-8EBB-C3AE0C95C8D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21917-1DC3-4275-ADEF-455F79E53F7D}" type="pres">
      <dgm:prSet presAssocID="{20966BAD-0158-45D6-AA6C-4A5D910372B5}" presName="space" presStyleCnt="0"/>
      <dgm:spPr/>
    </dgm:pt>
    <dgm:pt modelId="{FEEC8DD1-D59E-4C38-9428-C4F7054FC895}" type="pres">
      <dgm:prSet presAssocID="{D41F3537-88D9-4136-A8AA-EA2B2BCACAB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8A952-8EF7-42F7-8114-48098C9D1F5B}" type="pres">
      <dgm:prSet presAssocID="{0F62F384-C417-4532-8385-50B45C4215D8}" presName="space" presStyleCnt="0"/>
      <dgm:spPr/>
    </dgm:pt>
    <dgm:pt modelId="{9E3A17D4-FBB1-4065-80EA-6191BDBED256}" type="pres">
      <dgm:prSet presAssocID="{B8DE162A-0694-487F-A7C2-D22400450E34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F79E1-C043-412B-974E-BB66545A48FC}" type="pres">
      <dgm:prSet presAssocID="{1075177F-7AA3-4680-AA1D-565F0CBEBD3C}" presName="space" presStyleCnt="0"/>
      <dgm:spPr/>
    </dgm:pt>
    <dgm:pt modelId="{4C5C66F6-F46A-43BC-A38E-A072B5BAFD53}" type="pres">
      <dgm:prSet presAssocID="{695DFDFA-0496-4151-BDCE-23F30BE90B2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429F-F472-4AC7-ACF9-949A61FC4AC2}" srcId="{C2609EB0-C508-42CC-8CBE-79002707C507}" destId="{B8DE162A-0694-487F-A7C2-D22400450E34}" srcOrd="3" destOrd="0" parTransId="{0C618FA4-99A0-4E97-A02C-5AE0C03ADD0A}" sibTransId="{1075177F-7AA3-4680-AA1D-565F0CBEBD3C}"/>
    <dgm:cxn modelId="{095AAF9A-C177-40BE-8355-A3E468FF62C4}" type="presOf" srcId="{B8DE162A-0694-487F-A7C2-D22400450E34}" destId="{9E3A17D4-FBB1-4065-80EA-6191BDBED256}" srcOrd="0" destOrd="0" presId="urn:microsoft.com/office/officeart/2005/8/layout/venn3"/>
    <dgm:cxn modelId="{A032D0AA-0F72-4C97-8568-867F115A407F}" type="presOf" srcId="{32C6B9F7-5612-4F7A-8C45-27BBC56347C3}" destId="{5CDE80FC-CAF4-479A-B450-31E095FA3802}" srcOrd="0" destOrd="0" presId="urn:microsoft.com/office/officeart/2005/8/layout/venn3"/>
    <dgm:cxn modelId="{76E8E05B-3A27-45CB-8DCD-86EBE5A6EAA1}" srcId="{C2609EB0-C508-42CC-8CBE-79002707C507}" destId="{D41F3537-88D9-4136-A8AA-EA2B2BCACAB9}" srcOrd="2" destOrd="0" parTransId="{19ADCC66-449F-46EC-8330-B82A9C78357B}" sibTransId="{0F62F384-C417-4532-8385-50B45C4215D8}"/>
    <dgm:cxn modelId="{464412D2-5C8B-45A4-8BB3-D996734C77ED}" type="presOf" srcId="{268885AA-E984-43BB-8EBB-C3AE0C95C8D0}" destId="{849AAB48-EF05-4B6A-BAFA-56B562B6166F}" srcOrd="0" destOrd="0" presId="urn:microsoft.com/office/officeart/2005/8/layout/venn3"/>
    <dgm:cxn modelId="{9778C13C-714F-4CDF-B0D1-010E8623E4EC}" type="presOf" srcId="{D41F3537-88D9-4136-A8AA-EA2B2BCACAB9}" destId="{FEEC8DD1-D59E-4C38-9428-C4F7054FC895}" srcOrd="0" destOrd="0" presId="urn:microsoft.com/office/officeart/2005/8/layout/venn3"/>
    <dgm:cxn modelId="{57A885EB-3AE3-4EF1-9577-58B515BD3292}" srcId="{C2609EB0-C508-42CC-8CBE-79002707C507}" destId="{268885AA-E984-43BB-8EBB-C3AE0C95C8D0}" srcOrd="1" destOrd="0" parTransId="{7B32C7B5-2B3F-441F-815C-F57C5D3D1500}" sibTransId="{20966BAD-0158-45D6-AA6C-4A5D910372B5}"/>
    <dgm:cxn modelId="{3ECEF4C8-937E-4EC8-BE21-1BA7C96617F6}" type="presOf" srcId="{695DFDFA-0496-4151-BDCE-23F30BE90B26}" destId="{4C5C66F6-F46A-43BC-A38E-A072B5BAFD53}" srcOrd="0" destOrd="0" presId="urn:microsoft.com/office/officeart/2005/8/layout/venn3"/>
    <dgm:cxn modelId="{C10F5CF7-2BED-444B-B006-9E93F32AEB59}" srcId="{C2609EB0-C508-42CC-8CBE-79002707C507}" destId="{32C6B9F7-5612-4F7A-8C45-27BBC56347C3}" srcOrd="0" destOrd="0" parTransId="{BF060B5E-5804-4088-9D0C-B8858D6CDC35}" sibTransId="{833C6C07-369F-4624-B66A-1245A2E80C44}"/>
    <dgm:cxn modelId="{32A004F0-1357-4EC5-9ACB-C5CB12EBE625}" type="presOf" srcId="{C2609EB0-C508-42CC-8CBE-79002707C507}" destId="{C5AFA27A-7DAA-4CFB-BEC9-096B88099F76}" srcOrd="0" destOrd="0" presId="urn:microsoft.com/office/officeart/2005/8/layout/venn3"/>
    <dgm:cxn modelId="{D3F30BDD-16B6-45F8-8B8A-2E0FBCE3ABD0}" srcId="{C2609EB0-C508-42CC-8CBE-79002707C507}" destId="{695DFDFA-0496-4151-BDCE-23F30BE90B26}" srcOrd="4" destOrd="0" parTransId="{41A430C8-1530-450C-8FFC-CE073CA6B417}" sibTransId="{15FF47F0-C064-4B88-BB07-46E93EE79DEE}"/>
    <dgm:cxn modelId="{7FBFD711-46DB-475A-BA7B-B4A20C25CD07}" type="presParOf" srcId="{C5AFA27A-7DAA-4CFB-BEC9-096B88099F76}" destId="{5CDE80FC-CAF4-479A-B450-31E095FA3802}" srcOrd="0" destOrd="0" presId="urn:microsoft.com/office/officeart/2005/8/layout/venn3"/>
    <dgm:cxn modelId="{4FEB141F-167D-4C92-8BDC-604D48176F32}" type="presParOf" srcId="{C5AFA27A-7DAA-4CFB-BEC9-096B88099F76}" destId="{F3A85C3E-A77F-4C08-BE83-7767C92947C4}" srcOrd="1" destOrd="0" presId="urn:microsoft.com/office/officeart/2005/8/layout/venn3"/>
    <dgm:cxn modelId="{E9BF38DB-1906-47C5-A243-B2921DB825BB}" type="presParOf" srcId="{C5AFA27A-7DAA-4CFB-BEC9-096B88099F76}" destId="{849AAB48-EF05-4B6A-BAFA-56B562B6166F}" srcOrd="2" destOrd="0" presId="urn:microsoft.com/office/officeart/2005/8/layout/venn3"/>
    <dgm:cxn modelId="{D0421ACB-8D77-4542-9688-465A6336A2FF}" type="presParOf" srcId="{C5AFA27A-7DAA-4CFB-BEC9-096B88099F76}" destId="{8D721917-1DC3-4275-ADEF-455F79E53F7D}" srcOrd="3" destOrd="0" presId="urn:microsoft.com/office/officeart/2005/8/layout/venn3"/>
    <dgm:cxn modelId="{6CBF443C-94FB-4446-B67B-569C47EC2CF1}" type="presParOf" srcId="{C5AFA27A-7DAA-4CFB-BEC9-096B88099F76}" destId="{FEEC8DD1-D59E-4C38-9428-C4F7054FC895}" srcOrd="4" destOrd="0" presId="urn:microsoft.com/office/officeart/2005/8/layout/venn3"/>
    <dgm:cxn modelId="{6FF4B0CB-A236-459F-A25B-B7155AC638F1}" type="presParOf" srcId="{C5AFA27A-7DAA-4CFB-BEC9-096B88099F76}" destId="{D048A952-8EF7-42F7-8114-48098C9D1F5B}" srcOrd="5" destOrd="0" presId="urn:microsoft.com/office/officeart/2005/8/layout/venn3"/>
    <dgm:cxn modelId="{5A3E33A8-00CC-4E19-88F8-BAA20393FEB3}" type="presParOf" srcId="{C5AFA27A-7DAA-4CFB-BEC9-096B88099F76}" destId="{9E3A17D4-FBB1-4065-80EA-6191BDBED256}" srcOrd="6" destOrd="0" presId="urn:microsoft.com/office/officeart/2005/8/layout/venn3"/>
    <dgm:cxn modelId="{6E85FF9E-EC44-4F51-B91D-CC3A95698D3A}" type="presParOf" srcId="{C5AFA27A-7DAA-4CFB-BEC9-096B88099F76}" destId="{00FF79E1-C043-412B-974E-BB66545A48FC}" srcOrd="7" destOrd="0" presId="urn:microsoft.com/office/officeart/2005/8/layout/venn3"/>
    <dgm:cxn modelId="{BB835AC2-1537-483A-A5F4-E36AD03659DB}" type="presParOf" srcId="{C5AFA27A-7DAA-4CFB-BEC9-096B88099F76}" destId="{4C5C66F6-F46A-43BC-A38E-A072B5BAFD5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67B087-EEE2-4235-9DEF-6A7B3A27F423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1C2F8E-A223-4E83-B049-12F2668A242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 rtl="0"/>
          <a:r>
            <a:rPr lang="ru-RU" sz="1800" dirty="0" smtClean="0">
              <a:latin typeface="Garamond" panose="02020404030301010803" pitchFamily="18" charset="0"/>
            </a:rPr>
            <a:t>формирование </a:t>
          </a:r>
          <a:r>
            <a:rPr lang="ru-RU" sz="1800" dirty="0" err="1" smtClean="0">
              <a:latin typeface="Garamond" panose="02020404030301010803" pitchFamily="18" charset="0"/>
            </a:rPr>
            <a:t>Track</a:t>
          </a:r>
          <a:r>
            <a:rPr lang="ru-RU" sz="1800" dirty="0" smtClean="0">
              <a:latin typeface="Garamond" panose="02020404030301010803" pitchFamily="18" charset="0"/>
            </a:rPr>
            <a:t> II - </a:t>
          </a:r>
          <a:r>
            <a:rPr lang="en-US" sz="1800" dirty="0" smtClean="0">
              <a:latin typeface="Garamond" panose="02020404030301010803" pitchFamily="18" charset="0"/>
            </a:rPr>
            <a:t>Youth</a:t>
          </a:r>
          <a:r>
            <a:rPr lang="ru-RU" sz="1800" dirty="0" smtClean="0">
              <a:latin typeface="Garamond" panose="02020404030301010803" pitchFamily="18" charset="0"/>
            </a:rPr>
            <a:t> </a:t>
          </a:r>
          <a:r>
            <a:rPr lang="ru-RU" sz="1800" dirty="0" err="1" smtClean="0">
              <a:latin typeface="Garamond" panose="02020404030301010803" pitchFamily="18" charset="0"/>
            </a:rPr>
            <a:t>Diplomacy</a:t>
          </a:r>
          <a:r>
            <a:rPr lang="ru-RU" sz="1800" dirty="0" smtClean="0">
              <a:latin typeface="Garamond" panose="02020404030301010803" pitchFamily="18" charset="0"/>
            </a:rPr>
            <a:t> по вопросам международной информационной безопасности </a:t>
          </a:r>
          <a:endParaRPr lang="ru-RU" sz="1800" dirty="0">
            <a:latin typeface="Garamond" panose="02020404030301010803" pitchFamily="18" charset="0"/>
          </a:endParaRPr>
        </a:p>
      </dgm:t>
    </dgm:pt>
    <dgm:pt modelId="{B020074A-A76E-43ED-AA34-A650808CABBD}" type="parTrans" cxnId="{03372CF9-DEAE-42CD-8B73-EBBDFB239182}">
      <dgm:prSet/>
      <dgm:spPr/>
      <dgm:t>
        <a:bodyPr/>
        <a:lstStyle/>
        <a:p>
          <a:endParaRPr lang="ru-RU"/>
        </a:p>
      </dgm:t>
    </dgm:pt>
    <dgm:pt modelId="{F38B68D7-AAD6-4C21-9824-5FA3F08ABB9A}" type="sibTrans" cxnId="{03372CF9-DEAE-42CD-8B73-EBBDFB239182}">
      <dgm:prSet/>
      <dgm:spPr/>
      <dgm:t>
        <a:bodyPr/>
        <a:lstStyle/>
        <a:p>
          <a:endParaRPr lang="ru-RU"/>
        </a:p>
      </dgm:t>
    </dgm:pt>
    <dgm:pt modelId="{FE36A345-716E-403F-A475-EF9EBF8DE6F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 rtl="0"/>
          <a:r>
            <a:rPr lang="ru-RU" sz="1800" dirty="0" smtClean="0">
              <a:latin typeface="Garamond" panose="02020404030301010803" pitchFamily="18" charset="0"/>
            </a:rPr>
            <a:t>совершенствование механизма участия молодых представителей российского научного и экспертного сообщества в продвижения инициатив РФ по формированию системы обеспечения МИБ</a:t>
          </a:r>
          <a:endParaRPr lang="ru-RU" sz="1800" dirty="0">
            <a:latin typeface="Garamond" panose="02020404030301010803" pitchFamily="18" charset="0"/>
          </a:endParaRPr>
        </a:p>
      </dgm:t>
    </dgm:pt>
    <dgm:pt modelId="{13A9B2EB-6B17-4C66-8729-3D0A12D74506}" type="parTrans" cxnId="{21ACBEB0-59ED-42EF-9E3A-54406634B3B5}">
      <dgm:prSet/>
      <dgm:spPr/>
      <dgm:t>
        <a:bodyPr/>
        <a:lstStyle/>
        <a:p>
          <a:endParaRPr lang="ru-RU"/>
        </a:p>
      </dgm:t>
    </dgm:pt>
    <dgm:pt modelId="{1289C203-AFCF-429C-A878-BE2E095875C3}" type="sibTrans" cxnId="{21ACBEB0-59ED-42EF-9E3A-54406634B3B5}">
      <dgm:prSet/>
      <dgm:spPr/>
      <dgm:t>
        <a:bodyPr/>
        <a:lstStyle/>
        <a:p>
          <a:endParaRPr lang="ru-RU"/>
        </a:p>
      </dgm:t>
    </dgm:pt>
    <dgm:pt modelId="{F8323273-7E42-4C4B-8C43-1984F85BAC9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 rtl="0"/>
          <a:r>
            <a:rPr lang="ru-RU" sz="1800" dirty="0" smtClean="0">
              <a:latin typeface="Garamond" panose="02020404030301010803" pitchFamily="18" charset="0"/>
            </a:rPr>
            <a:t>популяризация цифровой культуры и создание системы повышения цифровой грамотности</a:t>
          </a:r>
          <a:endParaRPr lang="ru-RU" sz="1800" dirty="0">
            <a:latin typeface="Garamond" panose="02020404030301010803" pitchFamily="18" charset="0"/>
          </a:endParaRPr>
        </a:p>
      </dgm:t>
    </dgm:pt>
    <dgm:pt modelId="{5D08C524-0F9F-4E88-B4B0-EBBF45A030B0}" type="parTrans" cxnId="{944973E2-82A2-486B-B3C5-D9456B3CFE34}">
      <dgm:prSet/>
      <dgm:spPr/>
      <dgm:t>
        <a:bodyPr/>
        <a:lstStyle/>
        <a:p>
          <a:endParaRPr lang="ru-RU"/>
        </a:p>
      </dgm:t>
    </dgm:pt>
    <dgm:pt modelId="{7FB43E3E-E9C5-45B1-8A55-F3AAA3D1A1D2}" type="sibTrans" cxnId="{944973E2-82A2-486B-B3C5-D9456B3CFE34}">
      <dgm:prSet/>
      <dgm:spPr/>
      <dgm:t>
        <a:bodyPr/>
        <a:lstStyle/>
        <a:p>
          <a:endParaRPr lang="ru-RU"/>
        </a:p>
      </dgm:t>
    </dgm:pt>
    <dgm:pt modelId="{9B5EF2DA-B709-418E-8458-38F7AE8A2ED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 rtl="0"/>
          <a:r>
            <a:rPr lang="ru-RU" sz="1800" dirty="0" smtClean="0">
              <a:latin typeface="Garamond" panose="02020404030301010803" pitchFamily="18" charset="0"/>
            </a:rPr>
            <a:t>создание единой научно-образовательной площадки по вопросам МИБ</a:t>
          </a:r>
          <a:endParaRPr lang="ru-RU" sz="1800" dirty="0">
            <a:latin typeface="Garamond" panose="02020404030301010803" pitchFamily="18" charset="0"/>
          </a:endParaRPr>
        </a:p>
      </dgm:t>
    </dgm:pt>
    <dgm:pt modelId="{CDA3BFE1-7443-4349-959F-44B583AF4942}" type="parTrans" cxnId="{2CCA0019-F68B-4086-82A0-C346184B864C}">
      <dgm:prSet/>
      <dgm:spPr/>
      <dgm:t>
        <a:bodyPr/>
        <a:lstStyle/>
        <a:p>
          <a:endParaRPr lang="ru-RU"/>
        </a:p>
      </dgm:t>
    </dgm:pt>
    <dgm:pt modelId="{A4D6904F-5AC4-4814-81D5-3A0A23F5BDB3}" type="sibTrans" cxnId="{2CCA0019-F68B-4086-82A0-C346184B864C}">
      <dgm:prSet/>
      <dgm:spPr/>
      <dgm:t>
        <a:bodyPr/>
        <a:lstStyle/>
        <a:p>
          <a:endParaRPr lang="ru-RU"/>
        </a:p>
      </dgm:t>
    </dgm:pt>
    <dgm:pt modelId="{45DBD2F9-D544-432C-9773-BE391F5489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 rtl="0"/>
          <a:r>
            <a:rPr lang="ru-RU" sz="1800" dirty="0" smtClean="0">
              <a:latin typeface="Garamond" panose="02020404030301010803" pitchFamily="18" charset="0"/>
            </a:rPr>
            <a:t>расширение возможностей представителей молодого поколения, проживающих в регионах, для участия в формировании молодежной повестки МИБ</a:t>
          </a:r>
          <a:endParaRPr lang="ru-RU" sz="1800" dirty="0">
            <a:latin typeface="Garamond" panose="02020404030301010803" pitchFamily="18" charset="0"/>
          </a:endParaRPr>
        </a:p>
      </dgm:t>
    </dgm:pt>
    <dgm:pt modelId="{B2A0FFA3-C8CF-439C-8664-5BFDA1190E68}" type="parTrans" cxnId="{B7267141-CA39-40C8-B64A-9A5A96C5B10D}">
      <dgm:prSet/>
      <dgm:spPr/>
      <dgm:t>
        <a:bodyPr/>
        <a:lstStyle/>
        <a:p>
          <a:endParaRPr lang="ru-RU"/>
        </a:p>
      </dgm:t>
    </dgm:pt>
    <dgm:pt modelId="{8208F8B1-0361-4490-B732-4385080A34ED}" type="sibTrans" cxnId="{B7267141-CA39-40C8-B64A-9A5A96C5B10D}">
      <dgm:prSet/>
      <dgm:spPr/>
      <dgm:t>
        <a:bodyPr/>
        <a:lstStyle/>
        <a:p>
          <a:endParaRPr lang="ru-RU"/>
        </a:p>
      </dgm:t>
    </dgm:pt>
    <dgm:pt modelId="{4F68D6B6-11F1-429C-84D0-9B608E210E8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 rtl="0"/>
          <a:r>
            <a:rPr lang="ru-RU" sz="1800" dirty="0" smtClean="0">
              <a:latin typeface="Garamond" panose="02020404030301010803" pitchFamily="18" charset="0"/>
            </a:rPr>
            <a:t>анализ и систематизация лучшего мирового опыта, направленного на повышение цифровой грамотности населения и обеспечение МИБ</a:t>
          </a:r>
          <a:endParaRPr lang="ru-RU" sz="1800" dirty="0">
            <a:latin typeface="Garamond" panose="02020404030301010803" pitchFamily="18" charset="0"/>
          </a:endParaRPr>
        </a:p>
      </dgm:t>
    </dgm:pt>
    <dgm:pt modelId="{647345F6-CB2D-469C-9905-B6854EA8AE16}" type="parTrans" cxnId="{D4D8E577-77A9-48B2-A440-448CB60E6BFD}">
      <dgm:prSet/>
      <dgm:spPr/>
      <dgm:t>
        <a:bodyPr/>
        <a:lstStyle/>
        <a:p>
          <a:endParaRPr lang="ru-RU"/>
        </a:p>
      </dgm:t>
    </dgm:pt>
    <dgm:pt modelId="{CBDB23B1-51F7-4063-941B-8D2F4965742F}" type="sibTrans" cxnId="{D4D8E577-77A9-48B2-A440-448CB60E6BFD}">
      <dgm:prSet/>
      <dgm:spPr/>
      <dgm:t>
        <a:bodyPr/>
        <a:lstStyle/>
        <a:p>
          <a:endParaRPr lang="ru-RU"/>
        </a:p>
      </dgm:t>
    </dgm:pt>
    <dgm:pt modelId="{1170F4DC-C9FE-4435-8D46-3100C68E849F}" type="pres">
      <dgm:prSet presAssocID="{2067B087-EEE2-4235-9DEF-6A7B3A27F4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ABB289-5BE0-4937-B327-7A7C62827DCB}" type="pres">
      <dgm:prSet presAssocID="{2067B087-EEE2-4235-9DEF-6A7B3A27F423}" presName="Name1" presStyleCnt="0"/>
      <dgm:spPr/>
    </dgm:pt>
    <dgm:pt modelId="{1734AA6F-2001-4BB3-9D5C-57A0983ED766}" type="pres">
      <dgm:prSet presAssocID="{2067B087-EEE2-4235-9DEF-6A7B3A27F423}" presName="cycle" presStyleCnt="0"/>
      <dgm:spPr/>
    </dgm:pt>
    <dgm:pt modelId="{CE1D820A-C981-4413-9A2A-9845FA74F3D9}" type="pres">
      <dgm:prSet presAssocID="{2067B087-EEE2-4235-9DEF-6A7B3A27F423}" presName="srcNode" presStyleLbl="node1" presStyleIdx="0" presStyleCnt="6"/>
      <dgm:spPr/>
    </dgm:pt>
    <dgm:pt modelId="{DC7F00CA-F27A-4658-A4AE-2503B626324B}" type="pres">
      <dgm:prSet presAssocID="{2067B087-EEE2-4235-9DEF-6A7B3A27F423}" presName="conn" presStyleLbl="parChTrans1D2" presStyleIdx="0" presStyleCnt="1"/>
      <dgm:spPr/>
      <dgm:t>
        <a:bodyPr/>
        <a:lstStyle/>
        <a:p>
          <a:endParaRPr lang="ru-RU"/>
        </a:p>
      </dgm:t>
    </dgm:pt>
    <dgm:pt modelId="{C225DAC2-42AB-4946-B1CC-EF75106C44CF}" type="pres">
      <dgm:prSet presAssocID="{2067B087-EEE2-4235-9DEF-6A7B3A27F423}" presName="extraNode" presStyleLbl="node1" presStyleIdx="0" presStyleCnt="6"/>
      <dgm:spPr/>
    </dgm:pt>
    <dgm:pt modelId="{1307BD94-6CBE-4415-8B21-E83373FF81A4}" type="pres">
      <dgm:prSet presAssocID="{2067B087-EEE2-4235-9DEF-6A7B3A27F423}" presName="dstNode" presStyleLbl="node1" presStyleIdx="0" presStyleCnt="6"/>
      <dgm:spPr/>
    </dgm:pt>
    <dgm:pt modelId="{CA3EB427-31E4-4141-91F0-31373F329190}" type="pres">
      <dgm:prSet presAssocID="{481C2F8E-A223-4E83-B049-12F2668A242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467C2-77D4-406E-A167-74EE4516A4CC}" type="pres">
      <dgm:prSet presAssocID="{481C2F8E-A223-4E83-B049-12F2668A2420}" presName="accent_1" presStyleCnt="0"/>
      <dgm:spPr/>
    </dgm:pt>
    <dgm:pt modelId="{BD51FF7B-A26E-4B75-8E5C-DBBBC17938D2}" type="pres">
      <dgm:prSet presAssocID="{481C2F8E-A223-4E83-B049-12F2668A2420}" presName="accentRepeatNode" presStyleLbl="solidFgAcc1" presStyleIdx="0" presStyleCnt="6"/>
      <dgm:spPr/>
    </dgm:pt>
    <dgm:pt modelId="{9D672640-30D8-4285-ABEB-8D34E739F79F}" type="pres">
      <dgm:prSet presAssocID="{FE36A345-716E-403F-A475-EF9EBF8DE6F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2B92F-378A-439C-9AAD-E765372090D9}" type="pres">
      <dgm:prSet presAssocID="{FE36A345-716E-403F-A475-EF9EBF8DE6F3}" presName="accent_2" presStyleCnt="0"/>
      <dgm:spPr/>
    </dgm:pt>
    <dgm:pt modelId="{836D75E4-7A09-47EF-B1BE-5AB33140108F}" type="pres">
      <dgm:prSet presAssocID="{FE36A345-716E-403F-A475-EF9EBF8DE6F3}" presName="accentRepeatNode" presStyleLbl="solidFgAcc1" presStyleIdx="1" presStyleCnt="6"/>
      <dgm:spPr/>
    </dgm:pt>
    <dgm:pt modelId="{C22C42D7-B8CC-4569-A546-3C728330B49C}" type="pres">
      <dgm:prSet presAssocID="{F8323273-7E42-4C4B-8C43-1984F85BAC9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5739D-4574-4B34-A3F1-BA6B4611102B}" type="pres">
      <dgm:prSet presAssocID="{F8323273-7E42-4C4B-8C43-1984F85BAC95}" presName="accent_3" presStyleCnt="0"/>
      <dgm:spPr/>
    </dgm:pt>
    <dgm:pt modelId="{FD6FB87D-507B-4258-AD2B-5CF78CC7BFCC}" type="pres">
      <dgm:prSet presAssocID="{F8323273-7E42-4C4B-8C43-1984F85BAC95}" presName="accentRepeatNode" presStyleLbl="solidFgAcc1" presStyleIdx="2" presStyleCnt="6"/>
      <dgm:spPr/>
    </dgm:pt>
    <dgm:pt modelId="{D0F5D5D7-3947-42B4-AD44-D2BD92CED09C}" type="pres">
      <dgm:prSet presAssocID="{9B5EF2DA-B709-418E-8458-38F7AE8A2ED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8A486-7E7F-4961-AE76-3A21678003AA}" type="pres">
      <dgm:prSet presAssocID="{9B5EF2DA-B709-418E-8458-38F7AE8A2EDF}" presName="accent_4" presStyleCnt="0"/>
      <dgm:spPr/>
    </dgm:pt>
    <dgm:pt modelId="{74FE4CE1-BA99-4174-90FF-6619F809C7EA}" type="pres">
      <dgm:prSet presAssocID="{9B5EF2DA-B709-418E-8458-38F7AE8A2EDF}" presName="accentRepeatNode" presStyleLbl="solidFgAcc1" presStyleIdx="3" presStyleCnt="6"/>
      <dgm:spPr/>
    </dgm:pt>
    <dgm:pt modelId="{FEBAA301-15A5-44ED-88EE-C325508F421A}" type="pres">
      <dgm:prSet presAssocID="{45DBD2F9-D544-432C-9773-BE391F5489D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ED7E1-C8BF-43D7-A890-E44688408D29}" type="pres">
      <dgm:prSet presAssocID="{45DBD2F9-D544-432C-9773-BE391F5489D7}" presName="accent_5" presStyleCnt="0"/>
      <dgm:spPr/>
    </dgm:pt>
    <dgm:pt modelId="{1A4824A5-B89E-4927-A429-2C640D8393FB}" type="pres">
      <dgm:prSet presAssocID="{45DBD2F9-D544-432C-9773-BE391F5489D7}" presName="accentRepeatNode" presStyleLbl="solidFgAcc1" presStyleIdx="4" presStyleCnt="6"/>
      <dgm:spPr/>
    </dgm:pt>
    <dgm:pt modelId="{DCE6F694-D340-4AB5-977E-54FF52272E19}" type="pres">
      <dgm:prSet presAssocID="{4F68D6B6-11F1-429C-84D0-9B608E210E8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A72FA-FE2C-47A0-B385-9F61CC0787D3}" type="pres">
      <dgm:prSet presAssocID="{4F68D6B6-11F1-429C-84D0-9B608E210E86}" presName="accent_6" presStyleCnt="0"/>
      <dgm:spPr/>
    </dgm:pt>
    <dgm:pt modelId="{6DBBDDD1-D17D-4757-B339-512BAF0491C5}" type="pres">
      <dgm:prSet presAssocID="{4F68D6B6-11F1-429C-84D0-9B608E210E86}" presName="accentRepeatNode" presStyleLbl="solidFgAcc1" presStyleIdx="5" presStyleCnt="6"/>
      <dgm:spPr/>
    </dgm:pt>
  </dgm:ptLst>
  <dgm:cxnLst>
    <dgm:cxn modelId="{89752B17-5B7C-4F44-BD2F-3635A89A292C}" type="presOf" srcId="{4F68D6B6-11F1-429C-84D0-9B608E210E86}" destId="{DCE6F694-D340-4AB5-977E-54FF52272E19}" srcOrd="0" destOrd="0" presId="urn:microsoft.com/office/officeart/2008/layout/VerticalCurvedList"/>
    <dgm:cxn modelId="{21ACBEB0-59ED-42EF-9E3A-54406634B3B5}" srcId="{2067B087-EEE2-4235-9DEF-6A7B3A27F423}" destId="{FE36A345-716E-403F-A475-EF9EBF8DE6F3}" srcOrd="1" destOrd="0" parTransId="{13A9B2EB-6B17-4C66-8729-3D0A12D74506}" sibTransId="{1289C203-AFCF-429C-A878-BE2E095875C3}"/>
    <dgm:cxn modelId="{D5360455-083D-4C93-B404-DB363BA8DA57}" type="presOf" srcId="{F38B68D7-AAD6-4C21-9824-5FA3F08ABB9A}" destId="{DC7F00CA-F27A-4658-A4AE-2503B626324B}" srcOrd="0" destOrd="0" presId="urn:microsoft.com/office/officeart/2008/layout/VerticalCurvedList"/>
    <dgm:cxn modelId="{D4D8E577-77A9-48B2-A440-448CB60E6BFD}" srcId="{2067B087-EEE2-4235-9DEF-6A7B3A27F423}" destId="{4F68D6B6-11F1-429C-84D0-9B608E210E86}" srcOrd="5" destOrd="0" parTransId="{647345F6-CB2D-469C-9905-B6854EA8AE16}" sibTransId="{CBDB23B1-51F7-4063-941B-8D2F4965742F}"/>
    <dgm:cxn modelId="{B7267141-CA39-40C8-B64A-9A5A96C5B10D}" srcId="{2067B087-EEE2-4235-9DEF-6A7B3A27F423}" destId="{45DBD2F9-D544-432C-9773-BE391F5489D7}" srcOrd="4" destOrd="0" parTransId="{B2A0FFA3-C8CF-439C-8664-5BFDA1190E68}" sibTransId="{8208F8B1-0361-4490-B732-4385080A34ED}"/>
    <dgm:cxn modelId="{D5E33B26-E741-4022-8395-78CF87995C4E}" type="presOf" srcId="{F8323273-7E42-4C4B-8C43-1984F85BAC95}" destId="{C22C42D7-B8CC-4569-A546-3C728330B49C}" srcOrd="0" destOrd="0" presId="urn:microsoft.com/office/officeart/2008/layout/VerticalCurvedList"/>
    <dgm:cxn modelId="{2FC5EFE6-2F51-44A5-B08A-4948844AA942}" type="presOf" srcId="{FE36A345-716E-403F-A475-EF9EBF8DE6F3}" destId="{9D672640-30D8-4285-ABEB-8D34E739F79F}" srcOrd="0" destOrd="0" presId="urn:microsoft.com/office/officeart/2008/layout/VerticalCurvedList"/>
    <dgm:cxn modelId="{03372CF9-DEAE-42CD-8B73-EBBDFB239182}" srcId="{2067B087-EEE2-4235-9DEF-6A7B3A27F423}" destId="{481C2F8E-A223-4E83-B049-12F2668A2420}" srcOrd="0" destOrd="0" parTransId="{B020074A-A76E-43ED-AA34-A650808CABBD}" sibTransId="{F38B68D7-AAD6-4C21-9824-5FA3F08ABB9A}"/>
    <dgm:cxn modelId="{3081E7A1-BE49-4589-B251-2043AB0C9023}" type="presOf" srcId="{9B5EF2DA-B709-418E-8458-38F7AE8A2EDF}" destId="{D0F5D5D7-3947-42B4-AD44-D2BD92CED09C}" srcOrd="0" destOrd="0" presId="urn:microsoft.com/office/officeart/2008/layout/VerticalCurvedList"/>
    <dgm:cxn modelId="{2CCA0019-F68B-4086-82A0-C346184B864C}" srcId="{2067B087-EEE2-4235-9DEF-6A7B3A27F423}" destId="{9B5EF2DA-B709-418E-8458-38F7AE8A2EDF}" srcOrd="3" destOrd="0" parTransId="{CDA3BFE1-7443-4349-959F-44B583AF4942}" sibTransId="{A4D6904F-5AC4-4814-81D5-3A0A23F5BDB3}"/>
    <dgm:cxn modelId="{CA9822CF-59A3-42CA-A1C2-8D31E444D8CB}" type="presOf" srcId="{2067B087-EEE2-4235-9DEF-6A7B3A27F423}" destId="{1170F4DC-C9FE-4435-8D46-3100C68E849F}" srcOrd="0" destOrd="0" presId="urn:microsoft.com/office/officeart/2008/layout/VerticalCurvedList"/>
    <dgm:cxn modelId="{844FAB00-847F-47D4-9D7D-913FF772F5B1}" type="presOf" srcId="{481C2F8E-A223-4E83-B049-12F2668A2420}" destId="{CA3EB427-31E4-4141-91F0-31373F329190}" srcOrd="0" destOrd="0" presId="urn:microsoft.com/office/officeart/2008/layout/VerticalCurvedList"/>
    <dgm:cxn modelId="{7506DF7B-3E19-4D31-A28A-33A99903CF59}" type="presOf" srcId="{45DBD2F9-D544-432C-9773-BE391F5489D7}" destId="{FEBAA301-15A5-44ED-88EE-C325508F421A}" srcOrd="0" destOrd="0" presId="urn:microsoft.com/office/officeart/2008/layout/VerticalCurvedList"/>
    <dgm:cxn modelId="{944973E2-82A2-486B-B3C5-D9456B3CFE34}" srcId="{2067B087-EEE2-4235-9DEF-6A7B3A27F423}" destId="{F8323273-7E42-4C4B-8C43-1984F85BAC95}" srcOrd="2" destOrd="0" parTransId="{5D08C524-0F9F-4E88-B4B0-EBBF45A030B0}" sibTransId="{7FB43E3E-E9C5-45B1-8A55-F3AAA3D1A1D2}"/>
    <dgm:cxn modelId="{B96F1733-A26D-454A-830F-DB81A42FC72D}" type="presParOf" srcId="{1170F4DC-C9FE-4435-8D46-3100C68E849F}" destId="{31ABB289-5BE0-4937-B327-7A7C62827DCB}" srcOrd="0" destOrd="0" presId="urn:microsoft.com/office/officeart/2008/layout/VerticalCurvedList"/>
    <dgm:cxn modelId="{47CC59C7-C29F-41C6-8126-DBDD37074103}" type="presParOf" srcId="{31ABB289-5BE0-4937-B327-7A7C62827DCB}" destId="{1734AA6F-2001-4BB3-9D5C-57A0983ED766}" srcOrd="0" destOrd="0" presId="urn:microsoft.com/office/officeart/2008/layout/VerticalCurvedList"/>
    <dgm:cxn modelId="{187EF275-A3F9-4165-8D5A-5F5C6E34DC7E}" type="presParOf" srcId="{1734AA6F-2001-4BB3-9D5C-57A0983ED766}" destId="{CE1D820A-C981-4413-9A2A-9845FA74F3D9}" srcOrd="0" destOrd="0" presId="urn:microsoft.com/office/officeart/2008/layout/VerticalCurvedList"/>
    <dgm:cxn modelId="{FABBE378-4ADF-48E5-95A7-510947F6B658}" type="presParOf" srcId="{1734AA6F-2001-4BB3-9D5C-57A0983ED766}" destId="{DC7F00CA-F27A-4658-A4AE-2503B626324B}" srcOrd="1" destOrd="0" presId="urn:microsoft.com/office/officeart/2008/layout/VerticalCurvedList"/>
    <dgm:cxn modelId="{31BFB72D-DA67-46E1-9120-3BC6D1CCEDA4}" type="presParOf" srcId="{1734AA6F-2001-4BB3-9D5C-57A0983ED766}" destId="{C225DAC2-42AB-4946-B1CC-EF75106C44CF}" srcOrd="2" destOrd="0" presId="urn:microsoft.com/office/officeart/2008/layout/VerticalCurvedList"/>
    <dgm:cxn modelId="{3357C9BA-27B5-4DBA-8FAA-86436B5A46F6}" type="presParOf" srcId="{1734AA6F-2001-4BB3-9D5C-57A0983ED766}" destId="{1307BD94-6CBE-4415-8B21-E83373FF81A4}" srcOrd="3" destOrd="0" presId="urn:microsoft.com/office/officeart/2008/layout/VerticalCurvedList"/>
    <dgm:cxn modelId="{80D1E47F-A492-428E-9A94-486939056E8B}" type="presParOf" srcId="{31ABB289-5BE0-4937-B327-7A7C62827DCB}" destId="{CA3EB427-31E4-4141-91F0-31373F329190}" srcOrd="1" destOrd="0" presId="urn:microsoft.com/office/officeart/2008/layout/VerticalCurvedList"/>
    <dgm:cxn modelId="{F64B541B-FF87-47BB-95D5-2D8F72AEA78A}" type="presParOf" srcId="{31ABB289-5BE0-4937-B327-7A7C62827DCB}" destId="{F4E467C2-77D4-406E-A167-74EE4516A4CC}" srcOrd="2" destOrd="0" presId="urn:microsoft.com/office/officeart/2008/layout/VerticalCurvedList"/>
    <dgm:cxn modelId="{0540E9C8-7C2A-4C1B-A61B-955D74BC4C58}" type="presParOf" srcId="{F4E467C2-77D4-406E-A167-74EE4516A4CC}" destId="{BD51FF7B-A26E-4B75-8E5C-DBBBC17938D2}" srcOrd="0" destOrd="0" presId="urn:microsoft.com/office/officeart/2008/layout/VerticalCurvedList"/>
    <dgm:cxn modelId="{1145F140-6161-448F-B12C-24ACBDBD4EAC}" type="presParOf" srcId="{31ABB289-5BE0-4937-B327-7A7C62827DCB}" destId="{9D672640-30D8-4285-ABEB-8D34E739F79F}" srcOrd="3" destOrd="0" presId="urn:microsoft.com/office/officeart/2008/layout/VerticalCurvedList"/>
    <dgm:cxn modelId="{962A9C2C-4393-4A01-9DA7-22656D26517F}" type="presParOf" srcId="{31ABB289-5BE0-4937-B327-7A7C62827DCB}" destId="{1A32B92F-378A-439C-9AAD-E765372090D9}" srcOrd="4" destOrd="0" presId="urn:microsoft.com/office/officeart/2008/layout/VerticalCurvedList"/>
    <dgm:cxn modelId="{4FBF57D4-9A36-4C73-90BF-74FF8C05C253}" type="presParOf" srcId="{1A32B92F-378A-439C-9AAD-E765372090D9}" destId="{836D75E4-7A09-47EF-B1BE-5AB33140108F}" srcOrd="0" destOrd="0" presId="urn:microsoft.com/office/officeart/2008/layout/VerticalCurvedList"/>
    <dgm:cxn modelId="{23A8455A-771F-4A5B-9421-777B07E880F6}" type="presParOf" srcId="{31ABB289-5BE0-4937-B327-7A7C62827DCB}" destId="{C22C42D7-B8CC-4569-A546-3C728330B49C}" srcOrd="5" destOrd="0" presId="urn:microsoft.com/office/officeart/2008/layout/VerticalCurvedList"/>
    <dgm:cxn modelId="{80B39474-5CCB-4A64-A9A9-C67284B290B6}" type="presParOf" srcId="{31ABB289-5BE0-4937-B327-7A7C62827DCB}" destId="{B085739D-4574-4B34-A3F1-BA6B4611102B}" srcOrd="6" destOrd="0" presId="urn:microsoft.com/office/officeart/2008/layout/VerticalCurvedList"/>
    <dgm:cxn modelId="{0A0E2977-20FA-498F-A434-28B1987CD95D}" type="presParOf" srcId="{B085739D-4574-4B34-A3F1-BA6B4611102B}" destId="{FD6FB87D-507B-4258-AD2B-5CF78CC7BFCC}" srcOrd="0" destOrd="0" presId="urn:microsoft.com/office/officeart/2008/layout/VerticalCurvedList"/>
    <dgm:cxn modelId="{3B84A725-24D7-4910-AC7D-8A13D21E4FD9}" type="presParOf" srcId="{31ABB289-5BE0-4937-B327-7A7C62827DCB}" destId="{D0F5D5D7-3947-42B4-AD44-D2BD92CED09C}" srcOrd="7" destOrd="0" presId="urn:microsoft.com/office/officeart/2008/layout/VerticalCurvedList"/>
    <dgm:cxn modelId="{DFF659BD-B2A0-4D25-8221-DC8669EE00E6}" type="presParOf" srcId="{31ABB289-5BE0-4937-B327-7A7C62827DCB}" destId="{4E88A486-7E7F-4961-AE76-3A21678003AA}" srcOrd="8" destOrd="0" presId="urn:microsoft.com/office/officeart/2008/layout/VerticalCurvedList"/>
    <dgm:cxn modelId="{74ACF2DE-4FE6-4D73-97E7-4E0F63A098A6}" type="presParOf" srcId="{4E88A486-7E7F-4961-AE76-3A21678003AA}" destId="{74FE4CE1-BA99-4174-90FF-6619F809C7EA}" srcOrd="0" destOrd="0" presId="urn:microsoft.com/office/officeart/2008/layout/VerticalCurvedList"/>
    <dgm:cxn modelId="{205451E3-CAF3-40A8-A420-393EB9340EB3}" type="presParOf" srcId="{31ABB289-5BE0-4937-B327-7A7C62827DCB}" destId="{FEBAA301-15A5-44ED-88EE-C325508F421A}" srcOrd="9" destOrd="0" presId="urn:microsoft.com/office/officeart/2008/layout/VerticalCurvedList"/>
    <dgm:cxn modelId="{AD935B22-76AC-4F65-BD7C-6E2CD88166E4}" type="presParOf" srcId="{31ABB289-5BE0-4937-B327-7A7C62827DCB}" destId="{9B3ED7E1-C8BF-43D7-A890-E44688408D29}" srcOrd="10" destOrd="0" presId="urn:microsoft.com/office/officeart/2008/layout/VerticalCurvedList"/>
    <dgm:cxn modelId="{562424B0-04F4-4A8E-8878-398CCA88D6D5}" type="presParOf" srcId="{9B3ED7E1-C8BF-43D7-A890-E44688408D29}" destId="{1A4824A5-B89E-4927-A429-2C640D8393FB}" srcOrd="0" destOrd="0" presId="urn:microsoft.com/office/officeart/2008/layout/VerticalCurvedList"/>
    <dgm:cxn modelId="{8BAF3DE8-73CE-410F-AFA2-A0CEF1E4FDA0}" type="presParOf" srcId="{31ABB289-5BE0-4937-B327-7A7C62827DCB}" destId="{DCE6F694-D340-4AB5-977E-54FF52272E19}" srcOrd="11" destOrd="0" presId="urn:microsoft.com/office/officeart/2008/layout/VerticalCurvedList"/>
    <dgm:cxn modelId="{1FB907AD-507F-4001-ABB6-D1918DDA11A2}" type="presParOf" srcId="{31ABB289-5BE0-4937-B327-7A7C62827DCB}" destId="{E93A72FA-FE2C-47A0-B385-9F61CC0787D3}" srcOrd="12" destOrd="0" presId="urn:microsoft.com/office/officeart/2008/layout/VerticalCurvedList"/>
    <dgm:cxn modelId="{17BEC5FA-FAE5-4387-8721-D986F316C9B3}" type="presParOf" srcId="{E93A72FA-FE2C-47A0-B385-9F61CC0787D3}" destId="{6DBBDDD1-D17D-4757-B339-512BAF0491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08EF32-7748-46D1-BA74-02A6AB0DD5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1A4D11-7766-4F2E-8C24-86580875100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Создание </a:t>
          </a:r>
          <a:r>
            <a:rPr lang="ru-RU" sz="1600" dirty="0" err="1" smtClean="0">
              <a:latin typeface="Garamond" panose="02020404030301010803" pitchFamily="18" charset="0"/>
            </a:rPr>
            <a:t>Track</a:t>
          </a:r>
          <a:r>
            <a:rPr lang="ru-RU" sz="1600" dirty="0" smtClean="0">
              <a:latin typeface="Garamond" panose="02020404030301010803" pitchFamily="18" charset="0"/>
            </a:rPr>
            <a:t> II </a:t>
          </a:r>
          <a:r>
            <a:rPr lang="ru-RU" sz="1600" dirty="0" err="1" smtClean="0">
              <a:latin typeface="Garamond" panose="02020404030301010803" pitchFamily="18" charset="0"/>
            </a:rPr>
            <a:t>Youth</a:t>
          </a:r>
          <a:r>
            <a:rPr lang="ru-RU" sz="1600" dirty="0" smtClean="0">
              <a:latin typeface="Garamond" panose="02020404030301010803" pitchFamily="18" charset="0"/>
            </a:rPr>
            <a:t> </a:t>
          </a:r>
          <a:r>
            <a:rPr lang="ru-RU" sz="1600" dirty="0" err="1" smtClean="0">
              <a:latin typeface="Garamond" panose="02020404030301010803" pitchFamily="18" charset="0"/>
            </a:rPr>
            <a:t>Diplomacy</a:t>
          </a:r>
          <a:r>
            <a:rPr lang="ru-RU" sz="1600" dirty="0" smtClean="0">
              <a:latin typeface="Garamond" panose="02020404030301010803" pitchFamily="18" charset="0"/>
            </a:rPr>
            <a:t> по вопросам МИБ</a:t>
          </a:r>
          <a:endParaRPr lang="ru-RU" sz="1600" dirty="0">
            <a:latin typeface="Garamond" panose="02020404030301010803" pitchFamily="18" charset="0"/>
          </a:endParaRPr>
        </a:p>
      </dgm:t>
    </dgm:pt>
    <dgm:pt modelId="{249345FE-37BE-4FF1-8834-1754C588A436}" type="parTrans" cxnId="{672ACED5-840F-4E80-A56D-9517E20D409A}">
      <dgm:prSet/>
      <dgm:spPr/>
      <dgm:t>
        <a:bodyPr/>
        <a:lstStyle/>
        <a:p>
          <a:endParaRPr lang="ru-RU"/>
        </a:p>
      </dgm:t>
    </dgm:pt>
    <dgm:pt modelId="{D13C8988-C13E-4C16-9C35-9979B6E7C18E}" type="sibTrans" cxnId="{672ACED5-840F-4E80-A56D-9517E20D409A}">
      <dgm:prSet/>
      <dgm:spPr/>
      <dgm:t>
        <a:bodyPr/>
        <a:lstStyle/>
        <a:p>
          <a:endParaRPr lang="ru-RU"/>
        </a:p>
      </dgm:t>
    </dgm:pt>
    <dgm:pt modelId="{FAA2A563-9F0F-4BDB-84B4-A415523C981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Объединение на базе Дипломатической академии МИД России и других образовательных учреждений структурных подразделений, вовлеченных в изучение проблем МИБ</a:t>
          </a:r>
          <a:endParaRPr lang="ru-RU" sz="1600" dirty="0">
            <a:latin typeface="Garamond" panose="02020404030301010803" pitchFamily="18" charset="0"/>
          </a:endParaRPr>
        </a:p>
      </dgm:t>
    </dgm:pt>
    <dgm:pt modelId="{9F364A83-3704-4F05-9864-776EB261FE87}" type="parTrans" cxnId="{D3C26556-CA03-41CD-B1BF-D7CA68D23E36}">
      <dgm:prSet/>
      <dgm:spPr/>
      <dgm:t>
        <a:bodyPr/>
        <a:lstStyle/>
        <a:p>
          <a:endParaRPr lang="ru-RU"/>
        </a:p>
      </dgm:t>
    </dgm:pt>
    <dgm:pt modelId="{DC16B4D4-C2F1-4C2A-B092-0542D850ED46}" type="sibTrans" cxnId="{D3C26556-CA03-41CD-B1BF-D7CA68D23E36}">
      <dgm:prSet/>
      <dgm:spPr/>
      <dgm:t>
        <a:bodyPr/>
        <a:lstStyle/>
        <a:p>
          <a:endParaRPr lang="ru-RU"/>
        </a:p>
      </dgm:t>
    </dgm:pt>
    <dgm:pt modelId="{2A89D4B2-3482-43C9-89F7-3523F78628E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Взаимодействие с государственными и негосударственными институтами, IT-компаниями, научным сообществом для улучшения системы обеспечения безопасной информационной среды </a:t>
          </a:r>
          <a:endParaRPr lang="ru-RU" sz="1600" dirty="0">
            <a:latin typeface="Garamond" panose="02020404030301010803" pitchFamily="18" charset="0"/>
          </a:endParaRPr>
        </a:p>
      </dgm:t>
    </dgm:pt>
    <dgm:pt modelId="{DE6F6B57-6F60-4B01-A133-9A4B8E625E1A}" type="parTrans" cxnId="{B7D6087D-452A-425A-945D-B3C521FFA4DC}">
      <dgm:prSet/>
      <dgm:spPr/>
      <dgm:t>
        <a:bodyPr/>
        <a:lstStyle/>
        <a:p>
          <a:endParaRPr lang="ru-RU"/>
        </a:p>
      </dgm:t>
    </dgm:pt>
    <dgm:pt modelId="{85751C79-14A9-431F-8072-48073A72009F}" type="sibTrans" cxnId="{B7D6087D-452A-425A-945D-B3C521FFA4DC}">
      <dgm:prSet/>
      <dgm:spPr/>
      <dgm:t>
        <a:bodyPr/>
        <a:lstStyle/>
        <a:p>
          <a:endParaRPr lang="ru-RU"/>
        </a:p>
      </dgm:t>
    </dgm:pt>
    <dgm:pt modelId="{ACD86BBF-A9AB-4192-AF27-21C18E31892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smtClean="0">
              <a:latin typeface="Garamond" panose="02020404030301010803" pitchFamily="18" charset="0"/>
            </a:rPr>
            <a:t>Обмен лучшим мировым опытом и его систематизация </a:t>
          </a:r>
          <a:endParaRPr lang="ru-RU" sz="1600">
            <a:latin typeface="Garamond" panose="02020404030301010803" pitchFamily="18" charset="0"/>
          </a:endParaRPr>
        </a:p>
      </dgm:t>
    </dgm:pt>
    <dgm:pt modelId="{A563F660-5A97-4CD2-A136-B13D95034F53}" type="parTrans" cxnId="{27E2F2D2-4D3A-4C07-8095-87E7AA455E7C}">
      <dgm:prSet/>
      <dgm:spPr/>
      <dgm:t>
        <a:bodyPr/>
        <a:lstStyle/>
        <a:p>
          <a:endParaRPr lang="ru-RU"/>
        </a:p>
      </dgm:t>
    </dgm:pt>
    <dgm:pt modelId="{613738D5-3B1A-4390-9ECD-4ACEBA31EAB7}" type="sibTrans" cxnId="{27E2F2D2-4D3A-4C07-8095-87E7AA455E7C}">
      <dgm:prSet/>
      <dgm:spPr/>
      <dgm:t>
        <a:bodyPr/>
        <a:lstStyle/>
        <a:p>
          <a:endParaRPr lang="ru-RU"/>
        </a:p>
      </dgm:t>
    </dgm:pt>
    <dgm:pt modelId="{CA3F58DF-7917-446E-8CCC-21A86EBC2C4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Разработка прогрессивных решений и стратегий по цифровой безопасности и  обеспечению МИБ</a:t>
          </a:r>
          <a:endParaRPr lang="ru-RU" sz="1600" dirty="0">
            <a:latin typeface="Garamond" panose="02020404030301010803" pitchFamily="18" charset="0"/>
          </a:endParaRPr>
        </a:p>
      </dgm:t>
    </dgm:pt>
    <dgm:pt modelId="{730367CA-DEC0-4C5F-BB08-2E9347D66FD9}" type="parTrans" cxnId="{BCCB46B8-7858-430D-8B8B-FA5222AAC22F}">
      <dgm:prSet/>
      <dgm:spPr/>
      <dgm:t>
        <a:bodyPr/>
        <a:lstStyle/>
        <a:p>
          <a:endParaRPr lang="ru-RU"/>
        </a:p>
      </dgm:t>
    </dgm:pt>
    <dgm:pt modelId="{9C975945-5C87-4422-9552-356F7AEFD68E}" type="sibTrans" cxnId="{BCCB46B8-7858-430D-8B8B-FA5222AAC22F}">
      <dgm:prSet/>
      <dgm:spPr/>
      <dgm:t>
        <a:bodyPr/>
        <a:lstStyle/>
        <a:p>
          <a:endParaRPr lang="ru-RU"/>
        </a:p>
      </dgm:t>
    </dgm:pt>
    <dgm:pt modelId="{60E267D6-5B86-4C5A-8387-1ED36D3F1B5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Проведение научно-практических исследований и мероприятий по наиболее актуальным темам повестки МИБ</a:t>
          </a:r>
          <a:endParaRPr lang="ru-RU" sz="1600" dirty="0">
            <a:latin typeface="Garamond" panose="02020404030301010803" pitchFamily="18" charset="0"/>
          </a:endParaRPr>
        </a:p>
      </dgm:t>
    </dgm:pt>
    <dgm:pt modelId="{24248045-03C3-4B80-AF98-D6559C2C2A6E}" type="parTrans" cxnId="{7034FAEE-7030-4121-812F-3731BCE15247}">
      <dgm:prSet/>
      <dgm:spPr/>
      <dgm:t>
        <a:bodyPr/>
        <a:lstStyle/>
        <a:p>
          <a:endParaRPr lang="ru-RU"/>
        </a:p>
      </dgm:t>
    </dgm:pt>
    <dgm:pt modelId="{F214032C-A2B1-4042-89A2-B436707BBDD9}" type="sibTrans" cxnId="{7034FAEE-7030-4121-812F-3731BCE15247}">
      <dgm:prSet/>
      <dgm:spPr/>
      <dgm:t>
        <a:bodyPr/>
        <a:lstStyle/>
        <a:p>
          <a:endParaRPr lang="ru-RU"/>
        </a:p>
      </dgm:t>
    </dgm:pt>
    <dgm:pt modelId="{2B7E6465-F78F-4750-A52E-E0B5CC1AC77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Привлечение ведущих экспертов гуманитарного и технического профиля для создания новых технологий и способов внедрения инноваций в информационной сфере </a:t>
          </a:r>
          <a:endParaRPr lang="ru-RU" sz="1600" dirty="0">
            <a:latin typeface="Garamond" panose="02020404030301010803" pitchFamily="18" charset="0"/>
          </a:endParaRPr>
        </a:p>
      </dgm:t>
    </dgm:pt>
    <dgm:pt modelId="{C6353E81-85E3-43BC-BC45-7C941D8B4BEB}" type="parTrans" cxnId="{AF141FCC-96F7-4C35-926A-E8118909FCA9}">
      <dgm:prSet/>
      <dgm:spPr/>
      <dgm:t>
        <a:bodyPr/>
        <a:lstStyle/>
        <a:p>
          <a:endParaRPr lang="ru-RU"/>
        </a:p>
      </dgm:t>
    </dgm:pt>
    <dgm:pt modelId="{0E7AC788-FDC2-408D-9527-0301183BF3C2}" type="sibTrans" cxnId="{AF141FCC-96F7-4C35-926A-E8118909FCA9}">
      <dgm:prSet/>
      <dgm:spPr/>
      <dgm:t>
        <a:bodyPr/>
        <a:lstStyle/>
        <a:p>
          <a:endParaRPr lang="ru-RU"/>
        </a:p>
      </dgm:t>
    </dgm:pt>
    <dgm:pt modelId="{9A88FBF0-D0FB-44B6-8FFC-D32F0039F5A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b="0" i="0" u="none" dirty="0" smtClean="0">
              <a:latin typeface="Garamond" panose="02020404030301010803" pitchFamily="18" charset="0"/>
            </a:rPr>
            <a:t>Создание рабочих групп с участием экспертов разного профиля</a:t>
          </a:r>
          <a:endParaRPr lang="ru-RU" sz="1600" dirty="0">
            <a:latin typeface="Garamond" panose="02020404030301010803" pitchFamily="18" charset="0"/>
          </a:endParaRPr>
        </a:p>
      </dgm:t>
    </dgm:pt>
    <dgm:pt modelId="{7C53001C-842F-4827-AEE2-15564E0904B7}" type="parTrans" cxnId="{9A7DB1B8-E141-40F3-822F-D3E6E570F44E}">
      <dgm:prSet/>
      <dgm:spPr/>
      <dgm:t>
        <a:bodyPr/>
        <a:lstStyle/>
        <a:p>
          <a:endParaRPr lang="ru-RU"/>
        </a:p>
      </dgm:t>
    </dgm:pt>
    <dgm:pt modelId="{B0FA852D-BC96-465B-B9B5-F1E7C2205FDE}" type="sibTrans" cxnId="{9A7DB1B8-E141-40F3-822F-D3E6E570F44E}">
      <dgm:prSet/>
      <dgm:spPr/>
      <dgm:t>
        <a:bodyPr/>
        <a:lstStyle/>
        <a:p>
          <a:endParaRPr lang="ru-RU"/>
        </a:p>
      </dgm:t>
    </dgm:pt>
    <dgm:pt modelId="{46FD7F5C-FDAB-4078-8FD1-40B60D720BF0}" type="pres">
      <dgm:prSet presAssocID="{BD08EF32-7748-46D1-BA74-02A6AB0DD5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B56339-67D0-42E6-B13E-EF68E6913595}" type="pres">
      <dgm:prSet presAssocID="{D71A4D11-7766-4F2E-8C24-86580875100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83B56-18D0-4088-AC83-2D0C4299F8D0}" type="pres">
      <dgm:prSet presAssocID="{D13C8988-C13E-4C16-9C35-9979B6E7C18E}" presName="sibTrans" presStyleCnt="0"/>
      <dgm:spPr/>
    </dgm:pt>
    <dgm:pt modelId="{A1ABB646-0E83-4E21-BA7E-6419439FD8B9}" type="pres">
      <dgm:prSet presAssocID="{FAA2A563-9F0F-4BDB-84B4-A415523C981F}" presName="node" presStyleLbl="node1" presStyleIdx="1" presStyleCnt="8" custScaleY="148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75A4A-B1F2-44DB-9A93-B6E569436EB1}" type="pres">
      <dgm:prSet presAssocID="{DC16B4D4-C2F1-4C2A-B092-0542D850ED46}" presName="sibTrans" presStyleCnt="0"/>
      <dgm:spPr/>
    </dgm:pt>
    <dgm:pt modelId="{3A4173AA-EAD7-44E8-874A-7ECA2894B770}" type="pres">
      <dgm:prSet presAssocID="{2A89D4B2-3482-43C9-89F7-3523F78628EB}" presName="node" presStyleLbl="node1" presStyleIdx="2" presStyleCnt="8" custScaleY="148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AB16F-05E4-44B2-8CEB-6277CEACD10A}" type="pres">
      <dgm:prSet presAssocID="{85751C79-14A9-431F-8072-48073A72009F}" presName="sibTrans" presStyleCnt="0"/>
      <dgm:spPr/>
    </dgm:pt>
    <dgm:pt modelId="{1B0BBBA4-D367-45EA-BFEF-D83E4FED9C4B}" type="pres">
      <dgm:prSet presAssocID="{ACD86BBF-A9AB-4192-AF27-21C18E31892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8E74C-E934-46E0-9C4D-9C45FEE7F730}" type="pres">
      <dgm:prSet presAssocID="{613738D5-3B1A-4390-9ECD-4ACEBA31EAB7}" presName="sibTrans" presStyleCnt="0"/>
      <dgm:spPr/>
    </dgm:pt>
    <dgm:pt modelId="{0D7E3C45-0ECC-458B-B136-4C3775BDA6B1}" type="pres">
      <dgm:prSet presAssocID="{CA3F58DF-7917-446E-8CCC-21A86EBC2C4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0E21E-9EB5-44CB-B876-1035AF2CA5D3}" type="pres">
      <dgm:prSet presAssocID="{9C975945-5C87-4422-9552-356F7AEFD68E}" presName="sibTrans" presStyleCnt="0"/>
      <dgm:spPr/>
    </dgm:pt>
    <dgm:pt modelId="{0A63A4EB-118D-4CDC-9DF2-E0A8661B0545}" type="pres">
      <dgm:prSet presAssocID="{60E267D6-5B86-4C5A-8387-1ED36D3F1B5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A7A46-F346-4221-9A9D-DB88768D2968}" type="pres">
      <dgm:prSet presAssocID="{F214032C-A2B1-4042-89A2-B436707BBDD9}" presName="sibTrans" presStyleCnt="0"/>
      <dgm:spPr/>
    </dgm:pt>
    <dgm:pt modelId="{8D00BB25-C1E4-45CF-BB31-56CBC4DA5252}" type="pres">
      <dgm:prSet presAssocID="{2B7E6465-F78F-4750-A52E-E0B5CC1AC776}" presName="node" presStyleLbl="node1" presStyleIdx="6" presStyleCnt="8" custScaleY="128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48AB1-33D2-4DDE-B35F-0EB2D78119AB}" type="pres">
      <dgm:prSet presAssocID="{0E7AC788-FDC2-408D-9527-0301183BF3C2}" presName="sibTrans" presStyleCnt="0"/>
      <dgm:spPr/>
    </dgm:pt>
    <dgm:pt modelId="{835AFC89-93B4-4903-BD6E-FE465DF05B0A}" type="pres">
      <dgm:prSet presAssocID="{9A88FBF0-D0FB-44B6-8FFC-D32F0039F5A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04B1D-57B8-479F-AE75-52531F6F8A6C}" type="presOf" srcId="{D71A4D11-7766-4F2E-8C24-865808751003}" destId="{4AB56339-67D0-42E6-B13E-EF68E6913595}" srcOrd="0" destOrd="0" presId="urn:microsoft.com/office/officeart/2005/8/layout/default"/>
    <dgm:cxn modelId="{FCA73071-031E-413F-AEC2-9455AD148B49}" type="presOf" srcId="{FAA2A563-9F0F-4BDB-84B4-A415523C981F}" destId="{A1ABB646-0E83-4E21-BA7E-6419439FD8B9}" srcOrd="0" destOrd="0" presId="urn:microsoft.com/office/officeart/2005/8/layout/default"/>
    <dgm:cxn modelId="{90AF5F4B-4871-462D-BDB5-1C551DAD5F59}" type="presOf" srcId="{2B7E6465-F78F-4750-A52E-E0B5CC1AC776}" destId="{8D00BB25-C1E4-45CF-BB31-56CBC4DA5252}" srcOrd="0" destOrd="0" presId="urn:microsoft.com/office/officeart/2005/8/layout/default"/>
    <dgm:cxn modelId="{AF141FCC-96F7-4C35-926A-E8118909FCA9}" srcId="{BD08EF32-7748-46D1-BA74-02A6AB0DD55C}" destId="{2B7E6465-F78F-4750-A52E-E0B5CC1AC776}" srcOrd="6" destOrd="0" parTransId="{C6353E81-85E3-43BC-BC45-7C941D8B4BEB}" sibTransId="{0E7AC788-FDC2-408D-9527-0301183BF3C2}"/>
    <dgm:cxn modelId="{89542AE5-388A-4191-8CE5-2C271501DB3A}" type="presOf" srcId="{CA3F58DF-7917-446E-8CCC-21A86EBC2C41}" destId="{0D7E3C45-0ECC-458B-B136-4C3775BDA6B1}" srcOrd="0" destOrd="0" presId="urn:microsoft.com/office/officeart/2005/8/layout/default"/>
    <dgm:cxn modelId="{EB0164A1-E936-42D9-82FD-E92C20518750}" type="presOf" srcId="{60E267D6-5B86-4C5A-8387-1ED36D3F1B56}" destId="{0A63A4EB-118D-4CDC-9DF2-E0A8661B0545}" srcOrd="0" destOrd="0" presId="urn:microsoft.com/office/officeart/2005/8/layout/default"/>
    <dgm:cxn modelId="{9A7DB1B8-E141-40F3-822F-D3E6E570F44E}" srcId="{BD08EF32-7748-46D1-BA74-02A6AB0DD55C}" destId="{9A88FBF0-D0FB-44B6-8FFC-D32F0039F5A0}" srcOrd="7" destOrd="0" parTransId="{7C53001C-842F-4827-AEE2-15564E0904B7}" sibTransId="{B0FA852D-BC96-465B-B9B5-F1E7C2205FDE}"/>
    <dgm:cxn modelId="{9B56F6FE-611C-4E15-90F2-465863BA7DC9}" type="presOf" srcId="{ACD86BBF-A9AB-4192-AF27-21C18E318924}" destId="{1B0BBBA4-D367-45EA-BFEF-D83E4FED9C4B}" srcOrd="0" destOrd="0" presId="urn:microsoft.com/office/officeart/2005/8/layout/default"/>
    <dgm:cxn modelId="{672ACED5-840F-4E80-A56D-9517E20D409A}" srcId="{BD08EF32-7748-46D1-BA74-02A6AB0DD55C}" destId="{D71A4D11-7766-4F2E-8C24-865808751003}" srcOrd="0" destOrd="0" parTransId="{249345FE-37BE-4FF1-8834-1754C588A436}" sibTransId="{D13C8988-C13E-4C16-9C35-9979B6E7C18E}"/>
    <dgm:cxn modelId="{9DFDAFD6-76B3-4182-9A88-286256D45496}" type="presOf" srcId="{2A89D4B2-3482-43C9-89F7-3523F78628EB}" destId="{3A4173AA-EAD7-44E8-874A-7ECA2894B770}" srcOrd="0" destOrd="0" presId="urn:microsoft.com/office/officeart/2005/8/layout/default"/>
    <dgm:cxn modelId="{D3C26556-CA03-41CD-B1BF-D7CA68D23E36}" srcId="{BD08EF32-7748-46D1-BA74-02A6AB0DD55C}" destId="{FAA2A563-9F0F-4BDB-84B4-A415523C981F}" srcOrd="1" destOrd="0" parTransId="{9F364A83-3704-4F05-9864-776EB261FE87}" sibTransId="{DC16B4D4-C2F1-4C2A-B092-0542D850ED46}"/>
    <dgm:cxn modelId="{88B10B93-65F1-41D8-8C5A-DC9F74DB239B}" type="presOf" srcId="{9A88FBF0-D0FB-44B6-8FFC-D32F0039F5A0}" destId="{835AFC89-93B4-4903-BD6E-FE465DF05B0A}" srcOrd="0" destOrd="0" presId="urn:microsoft.com/office/officeart/2005/8/layout/default"/>
    <dgm:cxn modelId="{27E2F2D2-4D3A-4C07-8095-87E7AA455E7C}" srcId="{BD08EF32-7748-46D1-BA74-02A6AB0DD55C}" destId="{ACD86BBF-A9AB-4192-AF27-21C18E318924}" srcOrd="3" destOrd="0" parTransId="{A563F660-5A97-4CD2-A136-B13D95034F53}" sibTransId="{613738D5-3B1A-4390-9ECD-4ACEBA31EAB7}"/>
    <dgm:cxn modelId="{B914299B-9AEE-43A2-ABB9-02E7E6718DA4}" type="presOf" srcId="{BD08EF32-7748-46D1-BA74-02A6AB0DD55C}" destId="{46FD7F5C-FDAB-4078-8FD1-40B60D720BF0}" srcOrd="0" destOrd="0" presId="urn:microsoft.com/office/officeart/2005/8/layout/default"/>
    <dgm:cxn modelId="{B7D6087D-452A-425A-945D-B3C521FFA4DC}" srcId="{BD08EF32-7748-46D1-BA74-02A6AB0DD55C}" destId="{2A89D4B2-3482-43C9-89F7-3523F78628EB}" srcOrd="2" destOrd="0" parTransId="{DE6F6B57-6F60-4B01-A133-9A4B8E625E1A}" sibTransId="{85751C79-14A9-431F-8072-48073A72009F}"/>
    <dgm:cxn modelId="{BCCB46B8-7858-430D-8B8B-FA5222AAC22F}" srcId="{BD08EF32-7748-46D1-BA74-02A6AB0DD55C}" destId="{CA3F58DF-7917-446E-8CCC-21A86EBC2C41}" srcOrd="4" destOrd="0" parTransId="{730367CA-DEC0-4C5F-BB08-2E9347D66FD9}" sibTransId="{9C975945-5C87-4422-9552-356F7AEFD68E}"/>
    <dgm:cxn modelId="{7034FAEE-7030-4121-812F-3731BCE15247}" srcId="{BD08EF32-7748-46D1-BA74-02A6AB0DD55C}" destId="{60E267D6-5B86-4C5A-8387-1ED36D3F1B56}" srcOrd="5" destOrd="0" parTransId="{24248045-03C3-4B80-AF98-D6559C2C2A6E}" sibTransId="{F214032C-A2B1-4042-89A2-B436707BBDD9}"/>
    <dgm:cxn modelId="{91136C6B-1976-4779-82E9-0DD71DBCFF89}" type="presParOf" srcId="{46FD7F5C-FDAB-4078-8FD1-40B60D720BF0}" destId="{4AB56339-67D0-42E6-B13E-EF68E6913595}" srcOrd="0" destOrd="0" presId="urn:microsoft.com/office/officeart/2005/8/layout/default"/>
    <dgm:cxn modelId="{B9FC07FE-305D-40AB-9200-D2EBAA50EF4B}" type="presParOf" srcId="{46FD7F5C-FDAB-4078-8FD1-40B60D720BF0}" destId="{41F83B56-18D0-4088-AC83-2D0C4299F8D0}" srcOrd="1" destOrd="0" presId="urn:microsoft.com/office/officeart/2005/8/layout/default"/>
    <dgm:cxn modelId="{5F451FA1-FA86-4A25-86BE-EA952B332B4F}" type="presParOf" srcId="{46FD7F5C-FDAB-4078-8FD1-40B60D720BF0}" destId="{A1ABB646-0E83-4E21-BA7E-6419439FD8B9}" srcOrd="2" destOrd="0" presId="urn:microsoft.com/office/officeart/2005/8/layout/default"/>
    <dgm:cxn modelId="{ACB0E00E-1202-4224-AA2E-7C7531D2F772}" type="presParOf" srcId="{46FD7F5C-FDAB-4078-8FD1-40B60D720BF0}" destId="{21475A4A-B1F2-44DB-9A93-B6E569436EB1}" srcOrd="3" destOrd="0" presId="urn:microsoft.com/office/officeart/2005/8/layout/default"/>
    <dgm:cxn modelId="{7333E3CA-7940-4827-923A-590FB8BA43CC}" type="presParOf" srcId="{46FD7F5C-FDAB-4078-8FD1-40B60D720BF0}" destId="{3A4173AA-EAD7-44E8-874A-7ECA2894B770}" srcOrd="4" destOrd="0" presId="urn:microsoft.com/office/officeart/2005/8/layout/default"/>
    <dgm:cxn modelId="{B74C55A6-B67F-47D2-9E36-4D9A12288936}" type="presParOf" srcId="{46FD7F5C-FDAB-4078-8FD1-40B60D720BF0}" destId="{56EAB16F-05E4-44B2-8CEB-6277CEACD10A}" srcOrd="5" destOrd="0" presId="urn:microsoft.com/office/officeart/2005/8/layout/default"/>
    <dgm:cxn modelId="{1C25CC00-2B7B-427E-8811-C2401FF9AA49}" type="presParOf" srcId="{46FD7F5C-FDAB-4078-8FD1-40B60D720BF0}" destId="{1B0BBBA4-D367-45EA-BFEF-D83E4FED9C4B}" srcOrd="6" destOrd="0" presId="urn:microsoft.com/office/officeart/2005/8/layout/default"/>
    <dgm:cxn modelId="{01B535D4-0F08-451F-A7E7-EFD8B92C0CEB}" type="presParOf" srcId="{46FD7F5C-FDAB-4078-8FD1-40B60D720BF0}" destId="{9298E74C-E934-46E0-9C4D-9C45FEE7F730}" srcOrd="7" destOrd="0" presId="urn:microsoft.com/office/officeart/2005/8/layout/default"/>
    <dgm:cxn modelId="{9CE8C59E-5656-42CF-90B8-A7867B2BA68B}" type="presParOf" srcId="{46FD7F5C-FDAB-4078-8FD1-40B60D720BF0}" destId="{0D7E3C45-0ECC-458B-B136-4C3775BDA6B1}" srcOrd="8" destOrd="0" presId="urn:microsoft.com/office/officeart/2005/8/layout/default"/>
    <dgm:cxn modelId="{A50FC2EB-15B8-470F-BFEC-0A91DC3A6796}" type="presParOf" srcId="{46FD7F5C-FDAB-4078-8FD1-40B60D720BF0}" destId="{AA80E21E-9EB5-44CB-B876-1035AF2CA5D3}" srcOrd="9" destOrd="0" presId="urn:microsoft.com/office/officeart/2005/8/layout/default"/>
    <dgm:cxn modelId="{328A6E73-F4A2-4AAD-A292-2ACBC6F03E26}" type="presParOf" srcId="{46FD7F5C-FDAB-4078-8FD1-40B60D720BF0}" destId="{0A63A4EB-118D-4CDC-9DF2-E0A8661B0545}" srcOrd="10" destOrd="0" presId="urn:microsoft.com/office/officeart/2005/8/layout/default"/>
    <dgm:cxn modelId="{C0131F0B-C8A7-46DA-8663-19A6DE4147C2}" type="presParOf" srcId="{46FD7F5C-FDAB-4078-8FD1-40B60D720BF0}" destId="{CA0A7A46-F346-4221-9A9D-DB88768D2968}" srcOrd="11" destOrd="0" presId="urn:microsoft.com/office/officeart/2005/8/layout/default"/>
    <dgm:cxn modelId="{42DD9D5C-D1F1-424A-AAB7-4B7D77541AA0}" type="presParOf" srcId="{46FD7F5C-FDAB-4078-8FD1-40B60D720BF0}" destId="{8D00BB25-C1E4-45CF-BB31-56CBC4DA5252}" srcOrd="12" destOrd="0" presId="urn:microsoft.com/office/officeart/2005/8/layout/default"/>
    <dgm:cxn modelId="{D215A570-1E21-46AC-82B4-C6717ABAC79E}" type="presParOf" srcId="{46FD7F5C-FDAB-4078-8FD1-40B60D720BF0}" destId="{D2748AB1-33D2-4DDE-B35F-0EB2D78119AB}" srcOrd="13" destOrd="0" presId="urn:microsoft.com/office/officeart/2005/8/layout/default"/>
    <dgm:cxn modelId="{DB3C2DE8-D92B-46C8-8DB3-450C689C0FE3}" type="presParOf" srcId="{46FD7F5C-FDAB-4078-8FD1-40B60D720BF0}" destId="{835AFC89-93B4-4903-BD6E-FE465DF05B0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4A8496-2113-4339-8E0B-7A3B3D177A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1D3D1-1D49-4572-98D2-63B6EB8D2FD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Выпуск специальных лекций и уроков по тематике цифровой гигиены и проблем международной информационной безопасности</a:t>
          </a:r>
          <a:endParaRPr lang="ru-RU" sz="1600" dirty="0">
            <a:latin typeface="Garamond" panose="02020404030301010803" pitchFamily="18" charset="0"/>
          </a:endParaRPr>
        </a:p>
      </dgm:t>
    </dgm:pt>
    <dgm:pt modelId="{F68DA840-3872-4BF8-AB9F-5F5D6582ADCD}" type="parTrans" cxnId="{F64CA28D-38FD-4221-8A63-72B71DCD6CF1}">
      <dgm:prSet/>
      <dgm:spPr/>
      <dgm:t>
        <a:bodyPr/>
        <a:lstStyle/>
        <a:p>
          <a:endParaRPr lang="ru-RU"/>
        </a:p>
      </dgm:t>
    </dgm:pt>
    <dgm:pt modelId="{FB73C922-2894-4005-9141-5C7F906851EB}" type="sibTrans" cxnId="{F64CA28D-38FD-4221-8A63-72B71DCD6CF1}">
      <dgm:prSet/>
      <dgm:spPr/>
      <dgm:t>
        <a:bodyPr/>
        <a:lstStyle/>
        <a:p>
          <a:endParaRPr lang="ru-RU"/>
        </a:p>
      </dgm:t>
    </dgm:pt>
    <dgm:pt modelId="{C98B35BB-307E-4247-BFCF-32BA8CC69D5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Проведение онлайн мероприятий для вовлечения молодых людей из регионов в дискуссию и выработку решений по обеспечению безопасной информационной и цифровой среды</a:t>
          </a:r>
          <a:endParaRPr lang="ru-RU" sz="1600" dirty="0">
            <a:latin typeface="Garamond" panose="02020404030301010803" pitchFamily="18" charset="0"/>
          </a:endParaRPr>
        </a:p>
      </dgm:t>
    </dgm:pt>
    <dgm:pt modelId="{9E832DCE-0400-49DF-AECB-B01EFA2C6F18}" type="parTrans" cxnId="{A35D1FD1-A85D-4D33-84AC-E880AC520EEE}">
      <dgm:prSet/>
      <dgm:spPr/>
      <dgm:t>
        <a:bodyPr/>
        <a:lstStyle/>
        <a:p>
          <a:endParaRPr lang="ru-RU"/>
        </a:p>
      </dgm:t>
    </dgm:pt>
    <dgm:pt modelId="{9C83E3B2-5CA2-42E5-A50A-CF9FC466BA9D}" type="sibTrans" cxnId="{A35D1FD1-A85D-4D33-84AC-E880AC520EEE}">
      <dgm:prSet/>
      <dgm:spPr/>
      <dgm:t>
        <a:bodyPr/>
        <a:lstStyle/>
        <a:p>
          <a:endParaRPr lang="ru-RU"/>
        </a:p>
      </dgm:t>
    </dgm:pt>
    <dgm:pt modelId="{A0700BB4-A796-474C-A944-F2299C2A124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Выработка решений и разработка предложений и/или стратегий по конкретным кейсам по обеспечению международной информационной безопасности, поставленным специалистами и экспертами, с целью расширения возможностей граждан для самореализации в цифровой среде</a:t>
          </a:r>
          <a:endParaRPr lang="ru-RU" sz="1600" dirty="0">
            <a:latin typeface="Garamond" panose="02020404030301010803" pitchFamily="18" charset="0"/>
          </a:endParaRPr>
        </a:p>
      </dgm:t>
    </dgm:pt>
    <dgm:pt modelId="{5F80203D-9A9B-40F1-87C3-0613B0AF9AD2}" type="parTrans" cxnId="{FDF2E0F4-09FA-402F-9444-F5907E19F5D4}">
      <dgm:prSet/>
      <dgm:spPr/>
      <dgm:t>
        <a:bodyPr/>
        <a:lstStyle/>
        <a:p>
          <a:endParaRPr lang="ru-RU"/>
        </a:p>
      </dgm:t>
    </dgm:pt>
    <dgm:pt modelId="{D83DFE64-2C7E-425B-9A25-A2F7E252ED03}" type="sibTrans" cxnId="{FDF2E0F4-09FA-402F-9444-F5907E19F5D4}">
      <dgm:prSet/>
      <dgm:spPr/>
      <dgm:t>
        <a:bodyPr/>
        <a:lstStyle/>
        <a:p>
          <a:endParaRPr lang="ru-RU"/>
        </a:p>
      </dgm:t>
    </dgm:pt>
    <dgm:pt modelId="{BE36B378-057F-4CD6-A936-C7D9253DDBA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smtClean="0">
              <a:latin typeface="Garamond" panose="02020404030301010803" pitchFamily="18" charset="0"/>
            </a:rPr>
            <a:t>Создание единой научно-образовательной площадки по вопросам международной информационной безопасности </a:t>
          </a:r>
          <a:endParaRPr lang="ru-RU" sz="1600">
            <a:latin typeface="Garamond" panose="02020404030301010803" pitchFamily="18" charset="0"/>
          </a:endParaRPr>
        </a:p>
      </dgm:t>
    </dgm:pt>
    <dgm:pt modelId="{0EA4EBA3-5AFA-45CC-A261-7C87F81B0059}" type="parTrans" cxnId="{B358B214-3BA8-4B01-B263-A39CDB4600B2}">
      <dgm:prSet/>
      <dgm:spPr/>
      <dgm:t>
        <a:bodyPr/>
        <a:lstStyle/>
        <a:p>
          <a:endParaRPr lang="ru-RU"/>
        </a:p>
      </dgm:t>
    </dgm:pt>
    <dgm:pt modelId="{5991507F-92AD-4307-BCAD-024A87B46030}" type="sibTrans" cxnId="{B358B214-3BA8-4B01-B263-A39CDB4600B2}">
      <dgm:prSet/>
      <dgm:spPr/>
      <dgm:t>
        <a:bodyPr/>
        <a:lstStyle/>
        <a:p>
          <a:endParaRPr lang="ru-RU"/>
        </a:p>
      </dgm:t>
    </dgm:pt>
    <dgm:pt modelId="{A5430876-8B81-47D3-AE3D-005C458FF4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Расширение возможностей для самореализации граждан всей России в безопасном информационном пространстве и цифровой среде</a:t>
          </a:r>
          <a:endParaRPr lang="ru-RU" sz="1600" dirty="0">
            <a:latin typeface="Garamond" panose="02020404030301010803" pitchFamily="18" charset="0"/>
          </a:endParaRPr>
        </a:p>
      </dgm:t>
    </dgm:pt>
    <dgm:pt modelId="{EC2C2BC6-47B0-43E2-8CCA-A19749AE89D6}" type="parTrans" cxnId="{134960DB-E4F8-40A3-A29A-428E28C61BC4}">
      <dgm:prSet/>
      <dgm:spPr/>
      <dgm:t>
        <a:bodyPr/>
        <a:lstStyle/>
        <a:p>
          <a:endParaRPr lang="ru-RU"/>
        </a:p>
      </dgm:t>
    </dgm:pt>
    <dgm:pt modelId="{9F03E51E-A0EB-4DE5-A4FA-E3412075B64F}" type="sibTrans" cxnId="{134960DB-E4F8-40A3-A29A-428E28C61BC4}">
      <dgm:prSet/>
      <dgm:spPr/>
      <dgm:t>
        <a:bodyPr/>
        <a:lstStyle/>
        <a:p>
          <a:endParaRPr lang="ru-RU"/>
        </a:p>
      </dgm:t>
    </dgm:pt>
    <dgm:pt modelId="{22D2A7B6-5313-41EF-973E-CD1560AF354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Популяризации культуры информационной безопасности в регионах и подходов России по ее обеспечению на международном уровне</a:t>
          </a:r>
          <a:endParaRPr lang="ru-RU" sz="1600" dirty="0">
            <a:latin typeface="Garamond" panose="02020404030301010803" pitchFamily="18" charset="0"/>
          </a:endParaRPr>
        </a:p>
      </dgm:t>
    </dgm:pt>
    <dgm:pt modelId="{1D39AD8A-F85D-4D8E-A13F-AB7A416BB829}" type="parTrans" cxnId="{0BD5B8B2-70D8-4114-A26A-44413328D88B}">
      <dgm:prSet/>
      <dgm:spPr/>
      <dgm:t>
        <a:bodyPr/>
        <a:lstStyle/>
        <a:p>
          <a:endParaRPr lang="ru-RU"/>
        </a:p>
      </dgm:t>
    </dgm:pt>
    <dgm:pt modelId="{2C72739B-A970-4EE1-B71F-F177805ACA35}" type="sibTrans" cxnId="{0BD5B8B2-70D8-4114-A26A-44413328D88B}">
      <dgm:prSet/>
      <dgm:spPr/>
      <dgm:t>
        <a:bodyPr/>
        <a:lstStyle/>
        <a:p>
          <a:endParaRPr lang="ru-RU"/>
        </a:p>
      </dgm:t>
    </dgm:pt>
    <dgm:pt modelId="{00B80CD0-5C5D-448C-A85A-D7D75FDAB61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>
              <a:latin typeface="Garamond" panose="02020404030301010803" pitchFamily="18" charset="0"/>
            </a:rPr>
            <a:t>Участие в развитии научного дискурса по теме Международной информационной безопасности</a:t>
          </a:r>
          <a:endParaRPr lang="ru-RU" sz="1600" dirty="0">
            <a:latin typeface="Garamond" panose="02020404030301010803" pitchFamily="18" charset="0"/>
          </a:endParaRPr>
        </a:p>
      </dgm:t>
    </dgm:pt>
    <dgm:pt modelId="{D2763601-6728-4AC4-B16E-E286F9C918B8}" type="parTrans" cxnId="{9207997B-304A-4DEF-A640-67ADE3DEA9E5}">
      <dgm:prSet/>
      <dgm:spPr/>
      <dgm:t>
        <a:bodyPr/>
        <a:lstStyle/>
        <a:p>
          <a:endParaRPr lang="ru-RU"/>
        </a:p>
      </dgm:t>
    </dgm:pt>
    <dgm:pt modelId="{5DEAE3D8-749E-4191-8E9D-FD0BEDAC1DA6}" type="sibTrans" cxnId="{9207997B-304A-4DEF-A640-67ADE3DEA9E5}">
      <dgm:prSet/>
      <dgm:spPr/>
      <dgm:t>
        <a:bodyPr/>
        <a:lstStyle/>
        <a:p>
          <a:endParaRPr lang="ru-RU"/>
        </a:p>
      </dgm:t>
    </dgm:pt>
    <dgm:pt modelId="{0555ABD7-84EF-4026-894B-2E3389DD825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600" smtClean="0">
              <a:latin typeface="Garamond" panose="02020404030301010803" pitchFamily="18" charset="0"/>
            </a:rPr>
            <a:t>Написание </a:t>
          </a:r>
          <a:r>
            <a:rPr lang="ru-RU" sz="1600" dirty="0" smtClean="0">
              <a:latin typeface="Garamond" panose="02020404030301010803" pitchFamily="18" charset="0"/>
            </a:rPr>
            <a:t>и публикация научных и образовательных материалов по  международной информационной безопасности </a:t>
          </a:r>
          <a:endParaRPr lang="ru-RU" sz="1600" dirty="0">
            <a:latin typeface="Garamond" panose="02020404030301010803" pitchFamily="18" charset="0"/>
          </a:endParaRPr>
        </a:p>
      </dgm:t>
    </dgm:pt>
    <dgm:pt modelId="{12463532-5A6B-4F16-9202-CD0553DBBC95}" type="parTrans" cxnId="{7CB73EA3-C0C2-4692-BC93-4C600D680F84}">
      <dgm:prSet/>
      <dgm:spPr/>
      <dgm:t>
        <a:bodyPr/>
        <a:lstStyle/>
        <a:p>
          <a:endParaRPr lang="ru-RU"/>
        </a:p>
      </dgm:t>
    </dgm:pt>
    <dgm:pt modelId="{41D67806-D33A-4113-A6EE-302CFA0C271C}" type="sibTrans" cxnId="{7CB73EA3-C0C2-4692-BC93-4C600D680F84}">
      <dgm:prSet/>
      <dgm:spPr/>
      <dgm:t>
        <a:bodyPr/>
        <a:lstStyle/>
        <a:p>
          <a:endParaRPr lang="ru-RU"/>
        </a:p>
      </dgm:t>
    </dgm:pt>
    <dgm:pt modelId="{888F8461-AB83-4677-9F27-506436970E90}" type="pres">
      <dgm:prSet presAssocID="{794A8496-2113-4339-8E0B-7A3B3D177A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2DE434-8155-4B42-A388-796D97E69AA3}" type="pres">
      <dgm:prSet presAssocID="{E631D3D1-1D49-4572-98D2-63B6EB8D2FDE}" presName="node" presStyleLbl="node1" presStyleIdx="0" presStyleCnt="8" custScaleY="12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2A9D9-F188-48EA-AA39-57EA3B8D301C}" type="pres">
      <dgm:prSet presAssocID="{FB73C922-2894-4005-9141-5C7F906851EB}" presName="sibTrans" presStyleCnt="0"/>
      <dgm:spPr/>
    </dgm:pt>
    <dgm:pt modelId="{30A4DADA-A709-4D2C-9325-25CFD6A1DA6C}" type="pres">
      <dgm:prSet presAssocID="{C98B35BB-307E-4247-BFCF-32BA8CC69D54}" presName="node" presStyleLbl="node1" presStyleIdx="1" presStyleCnt="8" custScaleY="184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BE996-4273-4FD0-80A6-5EC0E1412206}" type="pres">
      <dgm:prSet presAssocID="{9C83E3B2-5CA2-42E5-A50A-CF9FC466BA9D}" presName="sibTrans" presStyleCnt="0"/>
      <dgm:spPr/>
    </dgm:pt>
    <dgm:pt modelId="{1CBE4D94-3725-4BB9-8A7D-D1C2B086FBAB}" type="pres">
      <dgm:prSet presAssocID="{A0700BB4-A796-474C-A944-F2299C2A1243}" presName="node" presStyleLbl="node1" presStyleIdx="2" presStyleCnt="8" custScaleY="184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08A18-914C-44D5-8A6B-475807032739}" type="pres">
      <dgm:prSet presAssocID="{D83DFE64-2C7E-425B-9A25-A2F7E252ED03}" presName="sibTrans" presStyleCnt="0"/>
      <dgm:spPr/>
    </dgm:pt>
    <dgm:pt modelId="{2B84D90A-DA07-4157-8C70-D05D18093DC6}" type="pres">
      <dgm:prSet presAssocID="{00B80CD0-5C5D-448C-A85A-D7D75FDAB613}" presName="node" presStyleLbl="node1" presStyleIdx="3" presStyleCnt="8" custScaleY="12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06B70-7210-43DC-B092-B99FC9DD85BF}" type="pres">
      <dgm:prSet presAssocID="{5DEAE3D8-749E-4191-8E9D-FD0BEDAC1DA6}" presName="sibTrans" presStyleCnt="0"/>
      <dgm:spPr/>
    </dgm:pt>
    <dgm:pt modelId="{D8111642-399A-42E2-B969-08AE106FEB53}" type="pres">
      <dgm:prSet presAssocID="{0555ABD7-84EF-4026-894B-2E3389DD8259}" presName="node" presStyleLbl="node1" presStyleIdx="4" presStyleCnt="8" custScaleY="12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7FBE1-9E2C-4167-BABB-97AC1042DD3F}" type="pres">
      <dgm:prSet presAssocID="{41D67806-D33A-4113-A6EE-302CFA0C271C}" presName="sibTrans" presStyleCnt="0"/>
      <dgm:spPr/>
    </dgm:pt>
    <dgm:pt modelId="{32FD2D21-16FF-44C1-A433-C576BEF66859}" type="pres">
      <dgm:prSet presAssocID="{BE36B378-057F-4CD6-A936-C7D9253DDBAC}" presName="node" presStyleLbl="node1" presStyleIdx="5" presStyleCnt="8" custScaleY="12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0E676-1F68-4C84-8B67-B8A3D5B8A64A}" type="pres">
      <dgm:prSet presAssocID="{5991507F-92AD-4307-BCAD-024A87B46030}" presName="sibTrans" presStyleCnt="0"/>
      <dgm:spPr/>
    </dgm:pt>
    <dgm:pt modelId="{18C7E08A-D815-423E-BB8A-4BF2E0AC393A}" type="pres">
      <dgm:prSet presAssocID="{A5430876-8B81-47D3-AE3D-005C458FF4D7}" presName="node" presStyleLbl="node1" presStyleIdx="6" presStyleCnt="8" custScaleY="12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92B8F-036C-4479-91A0-1B4BCD40F98B}" type="pres">
      <dgm:prSet presAssocID="{9F03E51E-A0EB-4DE5-A4FA-E3412075B64F}" presName="sibTrans" presStyleCnt="0"/>
      <dgm:spPr/>
    </dgm:pt>
    <dgm:pt modelId="{6F965683-CE87-4578-8A5C-CB838E44816D}" type="pres">
      <dgm:prSet presAssocID="{22D2A7B6-5313-41EF-973E-CD1560AF3549}" presName="node" presStyleLbl="node1" presStyleIdx="7" presStyleCnt="8" custScaleY="12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4960DB-E4F8-40A3-A29A-428E28C61BC4}" srcId="{794A8496-2113-4339-8E0B-7A3B3D177A0B}" destId="{A5430876-8B81-47D3-AE3D-005C458FF4D7}" srcOrd="6" destOrd="0" parTransId="{EC2C2BC6-47B0-43E2-8CCA-A19749AE89D6}" sibTransId="{9F03E51E-A0EB-4DE5-A4FA-E3412075B64F}"/>
    <dgm:cxn modelId="{7614DB99-3842-4A9A-A521-49D50290AB9B}" type="presOf" srcId="{0555ABD7-84EF-4026-894B-2E3389DD8259}" destId="{D8111642-399A-42E2-B969-08AE106FEB53}" srcOrd="0" destOrd="0" presId="urn:microsoft.com/office/officeart/2005/8/layout/default"/>
    <dgm:cxn modelId="{3F0FC051-840F-4E5F-9BB4-8A1B203E27EC}" type="presOf" srcId="{BE36B378-057F-4CD6-A936-C7D9253DDBAC}" destId="{32FD2D21-16FF-44C1-A433-C576BEF66859}" srcOrd="0" destOrd="0" presId="urn:microsoft.com/office/officeart/2005/8/layout/default"/>
    <dgm:cxn modelId="{B9602308-91FE-4A4D-9EF9-61B4AD95818A}" type="presOf" srcId="{E631D3D1-1D49-4572-98D2-63B6EB8D2FDE}" destId="{CA2DE434-8155-4B42-A388-796D97E69AA3}" srcOrd="0" destOrd="0" presId="urn:microsoft.com/office/officeart/2005/8/layout/default"/>
    <dgm:cxn modelId="{0BD5B8B2-70D8-4114-A26A-44413328D88B}" srcId="{794A8496-2113-4339-8E0B-7A3B3D177A0B}" destId="{22D2A7B6-5313-41EF-973E-CD1560AF3549}" srcOrd="7" destOrd="0" parTransId="{1D39AD8A-F85D-4D8E-A13F-AB7A416BB829}" sibTransId="{2C72739B-A970-4EE1-B71F-F177805ACA35}"/>
    <dgm:cxn modelId="{FDF2E0F4-09FA-402F-9444-F5907E19F5D4}" srcId="{794A8496-2113-4339-8E0B-7A3B3D177A0B}" destId="{A0700BB4-A796-474C-A944-F2299C2A1243}" srcOrd="2" destOrd="0" parTransId="{5F80203D-9A9B-40F1-87C3-0613B0AF9AD2}" sibTransId="{D83DFE64-2C7E-425B-9A25-A2F7E252ED03}"/>
    <dgm:cxn modelId="{B358B214-3BA8-4B01-B263-A39CDB4600B2}" srcId="{794A8496-2113-4339-8E0B-7A3B3D177A0B}" destId="{BE36B378-057F-4CD6-A936-C7D9253DDBAC}" srcOrd="5" destOrd="0" parTransId="{0EA4EBA3-5AFA-45CC-A261-7C87F81B0059}" sibTransId="{5991507F-92AD-4307-BCAD-024A87B46030}"/>
    <dgm:cxn modelId="{ECB4DDDD-A095-4A48-B07C-67E2C49F1667}" type="presOf" srcId="{A5430876-8B81-47D3-AE3D-005C458FF4D7}" destId="{18C7E08A-D815-423E-BB8A-4BF2E0AC393A}" srcOrd="0" destOrd="0" presId="urn:microsoft.com/office/officeart/2005/8/layout/default"/>
    <dgm:cxn modelId="{B4BC6934-292E-4AFC-B6E7-56D902FFCEC1}" type="presOf" srcId="{A0700BB4-A796-474C-A944-F2299C2A1243}" destId="{1CBE4D94-3725-4BB9-8A7D-D1C2B086FBAB}" srcOrd="0" destOrd="0" presId="urn:microsoft.com/office/officeart/2005/8/layout/default"/>
    <dgm:cxn modelId="{B78B4CDF-86AE-439C-A756-7617F762B2A8}" type="presOf" srcId="{22D2A7B6-5313-41EF-973E-CD1560AF3549}" destId="{6F965683-CE87-4578-8A5C-CB838E44816D}" srcOrd="0" destOrd="0" presId="urn:microsoft.com/office/officeart/2005/8/layout/default"/>
    <dgm:cxn modelId="{F64CA28D-38FD-4221-8A63-72B71DCD6CF1}" srcId="{794A8496-2113-4339-8E0B-7A3B3D177A0B}" destId="{E631D3D1-1D49-4572-98D2-63B6EB8D2FDE}" srcOrd="0" destOrd="0" parTransId="{F68DA840-3872-4BF8-AB9F-5F5D6582ADCD}" sibTransId="{FB73C922-2894-4005-9141-5C7F906851EB}"/>
    <dgm:cxn modelId="{7CB73EA3-C0C2-4692-BC93-4C600D680F84}" srcId="{794A8496-2113-4339-8E0B-7A3B3D177A0B}" destId="{0555ABD7-84EF-4026-894B-2E3389DD8259}" srcOrd="4" destOrd="0" parTransId="{12463532-5A6B-4F16-9202-CD0553DBBC95}" sibTransId="{41D67806-D33A-4113-A6EE-302CFA0C271C}"/>
    <dgm:cxn modelId="{A35D1FD1-A85D-4D33-84AC-E880AC520EEE}" srcId="{794A8496-2113-4339-8E0B-7A3B3D177A0B}" destId="{C98B35BB-307E-4247-BFCF-32BA8CC69D54}" srcOrd="1" destOrd="0" parTransId="{9E832DCE-0400-49DF-AECB-B01EFA2C6F18}" sibTransId="{9C83E3B2-5CA2-42E5-A50A-CF9FC466BA9D}"/>
    <dgm:cxn modelId="{117508DF-12C7-4A42-9491-E6DF159B622F}" type="presOf" srcId="{794A8496-2113-4339-8E0B-7A3B3D177A0B}" destId="{888F8461-AB83-4677-9F27-506436970E90}" srcOrd="0" destOrd="0" presId="urn:microsoft.com/office/officeart/2005/8/layout/default"/>
    <dgm:cxn modelId="{9207997B-304A-4DEF-A640-67ADE3DEA9E5}" srcId="{794A8496-2113-4339-8E0B-7A3B3D177A0B}" destId="{00B80CD0-5C5D-448C-A85A-D7D75FDAB613}" srcOrd="3" destOrd="0" parTransId="{D2763601-6728-4AC4-B16E-E286F9C918B8}" sibTransId="{5DEAE3D8-749E-4191-8E9D-FD0BEDAC1DA6}"/>
    <dgm:cxn modelId="{09F41653-30D1-4613-88C4-BAF341AEFC94}" type="presOf" srcId="{C98B35BB-307E-4247-BFCF-32BA8CC69D54}" destId="{30A4DADA-A709-4D2C-9325-25CFD6A1DA6C}" srcOrd="0" destOrd="0" presId="urn:microsoft.com/office/officeart/2005/8/layout/default"/>
    <dgm:cxn modelId="{2BF9949F-02D5-438A-9079-5B76ABEDCDA3}" type="presOf" srcId="{00B80CD0-5C5D-448C-A85A-D7D75FDAB613}" destId="{2B84D90A-DA07-4157-8C70-D05D18093DC6}" srcOrd="0" destOrd="0" presId="urn:microsoft.com/office/officeart/2005/8/layout/default"/>
    <dgm:cxn modelId="{DEE7C50B-87C7-4B95-A381-7C073B6D196F}" type="presParOf" srcId="{888F8461-AB83-4677-9F27-506436970E90}" destId="{CA2DE434-8155-4B42-A388-796D97E69AA3}" srcOrd="0" destOrd="0" presId="urn:microsoft.com/office/officeart/2005/8/layout/default"/>
    <dgm:cxn modelId="{9729EDD5-5DBD-42FC-8165-5D5364F30C71}" type="presParOf" srcId="{888F8461-AB83-4677-9F27-506436970E90}" destId="{D372A9D9-F188-48EA-AA39-57EA3B8D301C}" srcOrd="1" destOrd="0" presId="urn:microsoft.com/office/officeart/2005/8/layout/default"/>
    <dgm:cxn modelId="{48802010-D20D-4E01-8C0C-8C801B132F0E}" type="presParOf" srcId="{888F8461-AB83-4677-9F27-506436970E90}" destId="{30A4DADA-A709-4D2C-9325-25CFD6A1DA6C}" srcOrd="2" destOrd="0" presId="urn:microsoft.com/office/officeart/2005/8/layout/default"/>
    <dgm:cxn modelId="{A5F2B857-5E7F-43D0-8D6B-7DE3823336F3}" type="presParOf" srcId="{888F8461-AB83-4677-9F27-506436970E90}" destId="{F1BBE996-4273-4FD0-80A6-5EC0E1412206}" srcOrd="3" destOrd="0" presId="urn:microsoft.com/office/officeart/2005/8/layout/default"/>
    <dgm:cxn modelId="{FE7FD074-F59C-48B8-8274-1684BB08385D}" type="presParOf" srcId="{888F8461-AB83-4677-9F27-506436970E90}" destId="{1CBE4D94-3725-4BB9-8A7D-D1C2B086FBAB}" srcOrd="4" destOrd="0" presId="urn:microsoft.com/office/officeart/2005/8/layout/default"/>
    <dgm:cxn modelId="{EC223876-CF76-4790-99F7-1171FCDFE92E}" type="presParOf" srcId="{888F8461-AB83-4677-9F27-506436970E90}" destId="{70308A18-914C-44D5-8A6B-475807032739}" srcOrd="5" destOrd="0" presId="urn:microsoft.com/office/officeart/2005/8/layout/default"/>
    <dgm:cxn modelId="{E31124AA-7A18-47DA-B18F-761817B8928A}" type="presParOf" srcId="{888F8461-AB83-4677-9F27-506436970E90}" destId="{2B84D90A-DA07-4157-8C70-D05D18093DC6}" srcOrd="6" destOrd="0" presId="urn:microsoft.com/office/officeart/2005/8/layout/default"/>
    <dgm:cxn modelId="{A283E916-05B6-4886-AAFC-DA7708FE24B9}" type="presParOf" srcId="{888F8461-AB83-4677-9F27-506436970E90}" destId="{48506B70-7210-43DC-B092-B99FC9DD85BF}" srcOrd="7" destOrd="0" presId="urn:microsoft.com/office/officeart/2005/8/layout/default"/>
    <dgm:cxn modelId="{441265D2-845C-4255-9B91-8E986A148691}" type="presParOf" srcId="{888F8461-AB83-4677-9F27-506436970E90}" destId="{D8111642-399A-42E2-B969-08AE106FEB53}" srcOrd="8" destOrd="0" presId="urn:microsoft.com/office/officeart/2005/8/layout/default"/>
    <dgm:cxn modelId="{71B97BEC-B8CE-4F30-8CCF-43037B1066A5}" type="presParOf" srcId="{888F8461-AB83-4677-9F27-506436970E90}" destId="{00B7FBE1-9E2C-4167-BABB-97AC1042DD3F}" srcOrd="9" destOrd="0" presId="urn:microsoft.com/office/officeart/2005/8/layout/default"/>
    <dgm:cxn modelId="{BDE8ED0A-C380-45CE-9564-3E263DD3DCFA}" type="presParOf" srcId="{888F8461-AB83-4677-9F27-506436970E90}" destId="{32FD2D21-16FF-44C1-A433-C576BEF66859}" srcOrd="10" destOrd="0" presId="urn:microsoft.com/office/officeart/2005/8/layout/default"/>
    <dgm:cxn modelId="{93CEC18C-0052-4A2D-A7F6-77A89446E552}" type="presParOf" srcId="{888F8461-AB83-4677-9F27-506436970E90}" destId="{9B20E676-1F68-4C84-8B67-B8A3D5B8A64A}" srcOrd="11" destOrd="0" presId="urn:microsoft.com/office/officeart/2005/8/layout/default"/>
    <dgm:cxn modelId="{978E2A42-C5E2-477E-960E-3A3421A047D1}" type="presParOf" srcId="{888F8461-AB83-4677-9F27-506436970E90}" destId="{18C7E08A-D815-423E-BB8A-4BF2E0AC393A}" srcOrd="12" destOrd="0" presId="urn:microsoft.com/office/officeart/2005/8/layout/default"/>
    <dgm:cxn modelId="{0B09E9CA-9A11-4339-BB82-1E4E2AD7E266}" type="presParOf" srcId="{888F8461-AB83-4677-9F27-506436970E90}" destId="{BD192B8F-036C-4479-91A0-1B4BCD40F98B}" srcOrd="13" destOrd="0" presId="urn:microsoft.com/office/officeart/2005/8/layout/default"/>
    <dgm:cxn modelId="{616898F6-2F75-496E-9ED1-2E4DB126FF81}" type="presParOf" srcId="{888F8461-AB83-4677-9F27-506436970E90}" destId="{6F965683-CE87-4578-8A5C-CB838E44816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2665F-9550-411D-A1B3-6DA31D47568E}">
      <dsp:nvSpPr>
        <dsp:cNvPr id="0" name=""/>
        <dsp:cNvSpPr/>
      </dsp:nvSpPr>
      <dsp:spPr>
        <a:xfrm>
          <a:off x="0" y="3721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70118-7ACA-4E78-BA6B-880E66880548}">
      <dsp:nvSpPr>
        <dsp:cNvPr id="0" name=""/>
        <dsp:cNvSpPr/>
      </dsp:nvSpPr>
      <dsp:spPr>
        <a:xfrm>
          <a:off x="0" y="3721"/>
          <a:ext cx="10515600" cy="109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молодежная научно-аналитическая площадка по вопросам МИБ</a:t>
          </a:r>
          <a:endParaRPr lang="ru-RU" sz="3200" kern="1200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0" y="3721"/>
        <a:ext cx="10515600" cy="1098457"/>
      </dsp:txXfrm>
    </dsp:sp>
    <dsp:sp modelId="{A93628BD-84EE-495A-9FA3-25BC88FFD1BE}">
      <dsp:nvSpPr>
        <dsp:cNvPr id="0" name=""/>
        <dsp:cNvSpPr/>
      </dsp:nvSpPr>
      <dsp:spPr>
        <a:xfrm>
          <a:off x="0" y="1102179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0F8EAC-D964-4882-9984-C3D9A8B0C2DB}">
      <dsp:nvSpPr>
        <dsp:cNvPr id="0" name=""/>
        <dsp:cNvSpPr/>
      </dsp:nvSpPr>
      <dsp:spPr>
        <a:xfrm>
          <a:off x="0" y="1102179"/>
          <a:ext cx="10505330" cy="2146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создана на базе Института актуальных международных проблем Дипломатической академии МИД России при сотрудничестве с Советом молодых ученых Дипломатической академии МИД России</a:t>
          </a:r>
          <a:r>
            <a:rPr lang="ru-RU" sz="3200" b="1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 </a:t>
          </a:r>
          <a:endParaRPr lang="ru-RU" sz="3200" kern="1200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0" y="1102179"/>
        <a:ext cx="10505330" cy="2146979"/>
      </dsp:txXfrm>
    </dsp:sp>
    <dsp:sp modelId="{2ADA5DFD-2330-41A4-A44D-C13507F90396}">
      <dsp:nvSpPr>
        <dsp:cNvPr id="0" name=""/>
        <dsp:cNvSpPr/>
      </dsp:nvSpPr>
      <dsp:spPr>
        <a:xfrm>
          <a:off x="0" y="3249158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AE951-FBB2-49FA-A84F-6FE2D0FD419A}">
      <dsp:nvSpPr>
        <dsp:cNvPr id="0" name=""/>
        <dsp:cNvSpPr/>
      </dsp:nvSpPr>
      <dsp:spPr>
        <a:xfrm>
          <a:off x="0" y="3249158"/>
          <a:ext cx="10515600" cy="109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направлена на формирование </a:t>
          </a:r>
          <a:r>
            <a:rPr lang="ru-RU" sz="3200" kern="1200" dirty="0" err="1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Track</a:t>
          </a:r>
          <a:r>
            <a:rPr lang="ru-RU" sz="3200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 II - </a:t>
          </a:r>
          <a:r>
            <a:rPr lang="en-US" sz="3200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Youth</a:t>
          </a:r>
          <a:r>
            <a:rPr lang="ru-RU" sz="3200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 </a:t>
          </a:r>
          <a:r>
            <a:rPr lang="ru-RU" sz="3200" kern="1200" dirty="0" err="1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Diplomacy</a:t>
          </a:r>
          <a:r>
            <a:rPr lang="ru-RU" sz="3200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 по вопросам МИБ</a:t>
          </a:r>
          <a:endParaRPr lang="ru-RU" sz="3200" kern="1200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0" y="3249158"/>
        <a:ext cx="10515600" cy="1098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9D6E9-F914-4E9A-BE5C-6C8B5C73FF11}">
      <dsp:nvSpPr>
        <dsp:cNvPr id="0" name=""/>
        <dsp:cNvSpPr/>
      </dsp:nvSpPr>
      <dsp:spPr>
        <a:xfrm>
          <a:off x="0" y="78974"/>
          <a:ext cx="10813311" cy="12976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Основные площадки на территории г. Москвы</a:t>
          </a:r>
          <a:endParaRPr lang="ru-RU" sz="3500" kern="1200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63344" y="142318"/>
        <a:ext cx="10686623" cy="1170915"/>
      </dsp:txXfrm>
    </dsp:sp>
    <dsp:sp modelId="{79F345FA-BE67-408E-8DF0-AD1BC5397AB2}">
      <dsp:nvSpPr>
        <dsp:cNvPr id="0" name=""/>
        <dsp:cNvSpPr/>
      </dsp:nvSpPr>
      <dsp:spPr>
        <a:xfrm>
          <a:off x="0" y="1477377"/>
          <a:ext cx="10813311" cy="12976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Создание единого всероссийского научно-аналитического сообщества</a:t>
          </a:r>
          <a:endParaRPr lang="ru-RU" sz="3500" kern="1200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63344" y="1540721"/>
        <a:ext cx="10686623" cy="1170915"/>
      </dsp:txXfrm>
    </dsp:sp>
    <dsp:sp modelId="{10B1BFF7-981D-4ED0-A6C7-863A38728A22}">
      <dsp:nvSpPr>
        <dsp:cNvPr id="0" name=""/>
        <dsp:cNvSpPr/>
      </dsp:nvSpPr>
      <dsp:spPr>
        <a:xfrm>
          <a:off x="0" y="2875780"/>
          <a:ext cx="10813311" cy="12976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rPr>
            <a:t>Экстерриториальный характер - онлайн</a:t>
          </a:r>
          <a:endParaRPr lang="ru-RU" sz="3500" kern="1200" dirty="0">
            <a:solidFill>
              <a:schemeClr val="accent5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63344" y="2939124"/>
        <a:ext cx="10686623" cy="1170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E80FC-CAF4-479A-B450-31E095FA3802}">
      <dsp:nvSpPr>
        <dsp:cNvPr id="0" name=""/>
        <dsp:cNvSpPr/>
      </dsp:nvSpPr>
      <dsp:spPr>
        <a:xfrm>
          <a:off x="1475" y="1273043"/>
          <a:ext cx="2876403" cy="287640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8298" tIns="17780" rIns="15829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Послания Президента Российской Федерации Федеральному Собранию Российской Федерации</a:t>
          </a:r>
          <a:endParaRPr lang="ru-RU" sz="1400" kern="1200" dirty="0">
            <a:solidFill>
              <a:schemeClr val="accent1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422714" y="1694282"/>
        <a:ext cx="2033925" cy="2033925"/>
      </dsp:txXfrm>
    </dsp:sp>
    <dsp:sp modelId="{849AAB48-EF05-4B6A-BAFA-56B562B6166F}">
      <dsp:nvSpPr>
        <dsp:cNvPr id="0" name=""/>
        <dsp:cNvSpPr/>
      </dsp:nvSpPr>
      <dsp:spPr>
        <a:xfrm>
          <a:off x="2302597" y="1273043"/>
          <a:ext cx="2876403" cy="287640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8298" tIns="17780" rIns="15829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</a:t>
          </a:r>
          <a:endParaRPr lang="ru-RU" sz="1400" kern="1200" dirty="0">
            <a:solidFill>
              <a:schemeClr val="accent1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2723836" y="1694282"/>
        <a:ext cx="2033925" cy="2033925"/>
      </dsp:txXfrm>
    </dsp:sp>
    <dsp:sp modelId="{FEEC8DD1-D59E-4C38-9428-C4F7054FC895}">
      <dsp:nvSpPr>
        <dsp:cNvPr id="0" name=""/>
        <dsp:cNvSpPr/>
      </dsp:nvSpPr>
      <dsp:spPr>
        <a:xfrm>
          <a:off x="4603720" y="1273043"/>
          <a:ext cx="2876403" cy="287640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8298" tIns="17780" rIns="15829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Указа Президента Российской Федерации от 25 декабря 2020 г. № 812 «О проведении в Российской Федерации Года науки технологий»</a:t>
          </a:r>
          <a:endParaRPr lang="ru-RU" sz="1400" kern="1200">
            <a:solidFill>
              <a:schemeClr val="accent1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5024959" y="1694282"/>
        <a:ext cx="2033925" cy="2033925"/>
      </dsp:txXfrm>
    </dsp:sp>
    <dsp:sp modelId="{9E3A17D4-FBB1-4065-80EA-6191BDBED256}">
      <dsp:nvSpPr>
        <dsp:cNvPr id="0" name=""/>
        <dsp:cNvSpPr/>
      </dsp:nvSpPr>
      <dsp:spPr>
        <a:xfrm>
          <a:off x="6904843" y="1273043"/>
          <a:ext cx="2876403" cy="287640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8298" tIns="17780" rIns="15829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Указа Президента Российской Федерации </a:t>
          </a:r>
          <a:br>
            <a:rPr lang="ru-RU" sz="1400" kern="120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</a:br>
          <a:r>
            <a:rPr lang="ru-RU" sz="1400" kern="120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от 12 апреля 2021 г. № 213 «Об утверждении Основ государственной политики Российской Федерации в области международной информационной безопасности»</a:t>
          </a:r>
          <a:endParaRPr lang="ru-RU" sz="1400" kern="1200">
            <a:solidFill>
              <a:schemeClr val="accent1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7326082" y="1694282"/>
        <a:ext cx="2033925" cy="2033925"/>
      </dsp:txXfrm>
    </dsp:sp>
    <dsp:sp modelId="{4C5C66F6-F46A-43BC-A38E-A072B5BAFD53}">
      <dsp:nvSpPr>
        <dsp:cNvPr id="0" name=""/>
        <dsp:cNvSpPr/>
      </dsp:nvSpPr>
      <dsp:spPr>
        <a:xfrm>
          <a:off x="9205966" y="1273043"/>
          <a:ext cx="2876403" cy="287640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8298" tIns="17780" rIns="15829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rPr>
            <a:t>других стратегических документов социально-экономического развития Российской Федерации</a:t>
          </a:r>
          <a:endParaRPr lang="ru-RU" sz="1400" kern="1200" dirty="0">
            <a:solidFill>
              <a:schemeClr val="accent1">
                <a:lumMod val="75000"/>
              </a:schemeClr>
            </a:solidFill>
            <a:latin typeface="Garamond" panose="02020404030301010803" pitchFamily="18" charset="0"/>
          </a:endParaRPr>
        </a:p>
      </dsp:txBody>
      <dsp:txXfrm>
        <a:off x="9627205" y="1694282"/>
        <a:ext cx="2033925" cy="2033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F00CA-F27A-4658-A4AE-2503B626324B}">
      <dsp:nvSpPr>
        <dsp:cNvPr id="0" name=""/>
        <dsp:cNvSpPr/>
      </dsp:nvSpPr>
      <dsp:spPr>
        <a:xfrm>
          <a:off x="-7753828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EB427-31E4-4141-91F0-31373F329190}">
      <dsp:nvSpPr>
        <dsp:cNvPr id="0" name=""/>
        <dsp:cNvSpPr/>
      </dsp:nvSpPr>
      <dsp:spPr>
        <a:xfrm>
          <a:off x="548982" y="361142"/>
          <a:ext cx="9794463" cy="72201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формирование </a:t>
          </a:r>
          <a:r>
            <a:rPr lang="ru-RU" sz="1800" kern="1200" dirty="0" err="1" smtClean="0">
              <a:latin typeface="Garamond" panose="02020404030301010803" pitchFamily="18" charset="0"/>
            </a:rPr>
            <a:t>Track</a:t>
          </a:r>
          <a:r>
            <a:rPr lang="ru-RU" sz="1800" kern="1200" dirty="0" smtClean="0">
              <a:latin typeface="Garamond" panose="02020404030301010803" pitchFamily="18" charset="0"/>
            </a:rPr>
            <a:t> II - </a:t>
          </a:r>
          <a:r>
            <a:rPr lang="en-US" sz="1800" kern="1200" dirty="0" smtClean="0">
              <a:latin typeface="Garamond" panose="02020404030301010803" pitchFamily="18" charset="0"/>
            </a:rPr>
            <a:t>Youth</a:t>
          </a:r>
          <a:r>
            <a:rPr lang="ru-RU" sz="1800" kern="1200" dirty="0" smtClean="0">
              <a:latin typeface="Garamond" panose="02020404030301010803" pitchFamily="18" charset="0"/>
            </a:rPr>
            <a:t> </a:t>
          </a:r>
          <a:r>
            <a:rPr lang="ru-RU" sz="1800" kern="1200" dirty="0" err="1" smtClean="0">
              <a:latin typeface="Garamond" panose="02020404030301010803" pitchFamily="18" charset="0"/>
            </a:rPr>
            <a:t>Diplomacy</a:t>
          </a:r>
          <a:r>
            <a:rPr lang="ru-RU" sz="1800" kern="1200" dirty="0" smtClean="0">
              <a:latin typeface="Garamond" panose="02020404030301010803" pitchFamily="18" charset="0"/>
            </a:rPr>
            <a:t> по вопросам международной информационной безопасности 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548982" y="361142"/>
        <a:ext cx="9794463" cy="722010"/>
      </dsp:txXfrm>
    </dsp:sp>
    <dsp:sp modelId="{BD51FF7B-A26E-4B75-8E5C-DBBBC17938D2}">
      <dsp:nvSpPr>
        <dsp:cNvPr id="0" name=""/>
        <dsp:cNvSpPr/>
      </dsp:nvSpPr>
      <dsp:spPr>
        <a:xfrm>
          <a:off x="97726" y="270891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2640-30D8-4285-ABEB-8D34E739F79F}">
      <dsp:nvSpPr>
        <dsp:cNvPr id="0" name=""/>
        <dsp:cNvSpPr/>
      </dsp:nvSpPr>
      <dsp:spPr>
        <a:xfrm>
          <a:off x="1142885" y="1444020"/>
          <a:ext cx="9200560" cy="72201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совершенствование механизма участия молодых представителей российского научного и экспертного сообщества в продвижения инициатив РФ по формированию системы обеспечения МИБ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1142885" y="1444020"/>
        <a:ext cx="9200560" cy="722010"/>
      </dsp:txXfrm>
    </dsp:sp>
    <dsp:sp modelId="{836D75E4-7A09-47EF-B1BE-5AB33140108F}">
      <dsp:nvSpPr>
        <dsp:cNvPr id="0" name=""/>
        <dsp:cNvSpPr/>
      </dsp:nvSpPr>
      <dsp:spPr>
        <a:xfrm>
          <a:off x="691629" y="1353769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C42D7-B8CC-4569-A546-3C728330B49C}">
      <dsp:nvSpPr>
        <dsp:cNvPr id="0" name=""/>
        <dsp:cNvSpPr/>
      </dsp:nvSpPr>
      <dsp:spPr>
        <a:xfrm>
          <a:off x="1414462" y="2526898"/>
          <a:ext cx="8928984" cy="72201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популяризация цифровой культуры и создание системы повышения цифровой грамотности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1414462" y="2526898"/>
        <a:ext cx="8928984" cy="722010"/>
      </dsp:txXfrm>
    </dsp:sp>
    <dsp:sp modelId="{FD6FB87D-507B-4258-AD2B-5CF78CC7BFCC}">
      <dsp:nvSpPr>
        <dsp:cNvPr id="0" name=""/>
        <dsp:cNvSpPr/>
      </dsp:nvSpPr>
      <dsp:spPr>
        <a:xfrm>
          <a:off x="963206" y="243664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5D5D7-3947-42B4-AD44-D2BD92CED09C}">
      <dsp:nvSpPr>
        <dsp:cNvPr id="0" name=""/>
        <dsp:cNvSpPr/>
      </dsp:nvSpPr>
      <dsp:spPr>
        <a:xfrm>
          <a:off x="1414462" y="3609091"/>
          <a:ext cx="8928984" cy="72201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создание единой научно-образовательной площадки по вопросам МИБ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1414462" y="3609091"/>
        <a:ext cx="8928984" cy="722010"/>
      </dsp:txXfrm>
    </dsp:sp>
    <dsp:sp modelId="{74FE4CE1-BA99-4174-90FF-6619F809C7EA}">
      <dsp:nvSpPr>
        <dsp:cNvPr id="0" name=""/>
        <dsp:cNvSpPr/>
      </dsp:nvSpPr>
      <dsp:spPr>
        <a:xfrm>
          <a:off x="963206" y="3518839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A301-15A5-44ED-88EE-C325508F421A}">
      <dsp:nvSpPr>
        <dsp:cNvPr id="0" name=""/>
        <dsp:cNvSpPr/>
      </dsp:nvSpPr>
      <dsp:spPr>
        <a:xfrm>
          <a:off x="1142885" y="4691969"/>
          <a:ext cx="9200560" cy="72201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расширение возможностей представителей молодого поколения, проживающих в регионах, для участия в формировании молодежной повестки МИБ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1142885" y="4691969"/>
        <a:ext cx="9200560" cy="722010"/>
      </dsp:txXfrm>
    </dsp:sp>
    <dsp:sp modelId="{1A4824A5-B89E-4927-A429-2C640D8393FB}">
      <dsp:nvSpPr>
        <dsp:cNvPr id="0" name=""/>
        <dsp:cNvSpPr/>
      </dsp:nvSpPr>
      <dsp:spPr>
        <a:xfrm>
          <a:off x="691629" y="4601718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6F694-D340-4AB5-977E-54FF52272E19}">
      <dsp:nvSpPr>
        <dsp:cNvPr id="0" name=""/>
        <dsp:cNvSpPr/>
      </dsp:nvSpPr>
      <dsp:spPr>
        <a:xfrm>
          <a:off x="548982" y="5774847"/>
          <a:ext cx="9794463" cy="72201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aramond" panose="02020404030301010803" pitchFamily="18" charset="0"/>
            </a:rPr>
            <a:t>анализ и систематизация лучшего мирового опыта, направленного на повышение цифровой грамотности населения и обеспечение МИБ</a:t>
          </a:r>
          <a:endParaRPr lang="ru-RU" sz="1800" kern="1200" dirty="0">
            <a:latin typeface="Garamond" panose="02020404030301010803" pitchFamily="18" charset="0"/>
          </a:endParaRPr>
        </a:p>
      </dsp:txBody>
      <dsp:txXfrm>
        <a:off x="548982" y="5774847"/>
        <a:ext cx="9794463" cy="722010"/>
      </dsp:txXfrm>
    </dsp:sp>
    <dsp:sp modelId="{6DBBDDD1-D17D-4757-B339-512BAF0491C5}">
      <dsp:nvSpPr>
        <dsp:cNvPr id="0" name=""/>
        <dsp:cNvSpPr/>
      </dsp:nvSpPr>
      <dsp:spPr>
        <a:xfrm>
          <a:off x="97726" y="5684596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56339-67D0-42E6-B13E-EF68E6913595}">
      <dsp:nvSpPr>
        <dsp:cNvPr id="0" name=""/>
        <dsp:cNvSpPr/>
      </dsp:nvSpPr>
      <dsp:spPr>
        <a:xfrm>
          <a:off x="3351" y="540449"/>
          <a:ext cx="2659053" cy="159543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Создание </a:t>
          </a:r>
          <a:r>
            <a:rPr lang="ru-RU" sz="1600" kern="1200" dirty="0" err="1" smtClean="0">
              <a:latin typeface="Garamond" panose="02020404030301010803" pitchFamily="18" charset="0"/>
            </a:rPr>
            <a:t>Track</a:t>
          </a:r>
          <a:r>
            <a:rPr lang="ru-RU" sz="1600" kern="1200" dirty="0" smtClean="0">
              <a:latin typeface="Garamond" panose="02020404030301010803" pitchFamily="18" charset="0"/>
            </a:rPr>
            <a:t> II </a:t>
          </a:r>
          <a:r>
            <a:rPr lang="ru-RU" sz="1600" kern="1200" dirty="0" err="1" smtClean="0">
              <a:latin typeface="Garamond" panose="02020404030301010803" pitchFamily="18" charset="0"/>
            </a:rPr>
            <a:t>Youth</a:t>
          </a:r>
          <a:r>
            <a:rPr lang="ru-RU" sz="1600" kern="1200" dirty="0" smtClean="0">
              <a:latin typeface="Garamond" panose="02020404030301010803" pitchFamily="18" charset="0"/>
            </a:rPr>
            <a:t> </a:t>
          </a:r>
          <a:r>
            <a:rPr lang="ru-RU" sz="1600" kern="1200" dirty="0" err="1" smtClean="0">
              <a:latin typeface="Garamond" panose="02020404030301010803" pitchFamily="18" charset="0"/>
            </a:rPr>
            <a:t>Diplomacy</a:t>
          </a:r>
          <a:r>
            <a:rPr lang="ru-RU" sz="1600" kern="1200" dirty="0" smtClean="0">
              <a:latin typeface="Garamond" panose="02020404030301010803" pitchFamily="18" charset="0"/>
            </a:rPr>
            <a:t> по вопросам МИБ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3351" y="540449"/>
        <a:ext cx="2659053" cy="1595431"/>
      </dsp:txXfrm>
    </dsp:sp>
    <dsp:sp modelId="{A1ABB646-0E83-4E21-BA7E-6419439FD8B9}">
      <dsp:nvSpPr>
        <dsp:cNvPr id="0" name=""/>
        <dsp:cNvSpPr/>
      </dsp:nvSpPr>
      <dsp:spPr>
        <a:xfrm>
          <a:off x="2928310" y="150382"/>
          <a:ext cx="2659053" cy="237556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Объединение на базе Дипломатической академии МИД России и других образовательных учреждений структурных подразделений, вовлеченных в изучение проблем МИБ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2928310" y="150382"/>
        <a:ext cx="2659053" cy="2375566"/>
      </dsp:txXfrm>
    </dsp:sp>
    <dsp:sp modelId="{3A4173AA-EAD7-44E8-874A-7ECA2894B770}">
      <dsp:nvSpPr>
        <dsp:cNvPr id="0" name=""/>
        <dsp:cNvSpPr/>
      </dsp:nvSpPr>
      <dsp:spPr>
        <a:xfrm>
          <a:off x="5853268" y="150382"/>
          <a:ext cx="2659053" cy="237556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Взаимодействие с государственными и негосударственными институтами, IT-компаниями, научным сообществом для улучшения системы обеспечения безопасной информационной среды 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5853268" y="150382"/>
        <a:ext cx="2659053" cy="2375566"/>
      </dsp:txXfrm>
    </dsp:sp>
    <dsp:sp modelId="{1B0BBBA4-D367-45EA-BFEF-D83E4FED9C4B}">
      <dsp:nvSpPr>
        <dsp:cNvPr id="0" name=""/>
        <dsp:cNvSpPr/>
      </dsp:nvSpPr>
      <dsp:spPr>
        <a:xfrm>
          <a:off x="8778227" y="540449"/>
          <a:ext cx="2659053" cy="159543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Garamond" panose="02020404030301010803" pitchFamily="18" charset="0"/>
            </a:rPr>
            <a:t>Обмен лучшим мировым опытом и его систематизация </a:t>
          </a:r>
          <a:endParaRPr lang="ru-RU" sz="1600" kern="1200">
            <a:latin typeface="Garamond" panose="02020404030301010803" pitchFamily="18" charset="0"/>
          </a:endParaRPr>
        </a:p>
      </dsp:txBody>
      <dsp:txXfrm>
        <a:off x="8778227" y="540449"/>
        <a:ext cx="2659053" cy="1595431"/>
      </dsp:txXfrm>
    </dsp:sp>
    <dsp:sp modelId="{0D7E3C45-0ECC-458B-B136-4C3775BDA6B1}">
      <dsp:nvSpPr>
        <dsp:cNvPr id="0" name=""/>
        <dsp:cNvSpPr/>
      </dsp:nvSpPr>
      <dsp:spPr>
        <a:xfrm>
          <a:off x="3351" y="3018820"/>
          <a:ext cx="2659053" cy="159543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Разработка прогрессивных решений и стратегий по цифровой безопасности и  обеспечению МИБ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3351" y="3018820"/>
        <a:ext cx="2659053" cy="1595431"/>
      </dsp:txXfrm>
    </dsp:sp>
    <dsp:sp modelId="{0A63A4EB-118D-4CDC-9DF2-E0A8661B0545}">
      <dsp:nvSpPr>
        <dsp:cNvPr id="0" name=""/>
        <dsp:cNvSpPr/>
      </dsp:nvSpPr>
      <dsp:spPr>
        <a:xfrm>
          <a:off x="2928310" y="3018820"/>
          <a:ext cx="2659053" cy="159543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Проведение научно-практических исследований и мероприятий по наиболее актуальным темам повестки МИБ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2928310" y="3018820"/>
        <a:ext cx="2659053" cy="1595431"/>
      </dsp:txXfrm>
    </dsp:sp>
    <dsp:sp modelId="{8D00BB25-C1E4-45CF-BB31-56CBC4DA5252}">
      <dsp:nvSpPr>
        <dsp:cNvPr id="0" name=""/>
        <dsp:cNvSpPr/>
      </dsp:nvSpPr>
      <dsp:spPr>
        <a:xfrm>
          <a:off x="5853268" y="2791854"/>
          <a:ext cx="2659053" cy="204936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Привлечение ведущих экспертов гуманитарного и технического профиля для создания новых технологий и способов внедрения инноваций в информационной сфере 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5853268" y="2791854"/>
        <a:ext cx="2659053" cy="2049364"/>
      </dsp:txXfrm>
    </dsp:sp>
    <dsp:sp modelId="{835AFC89-93B4-4903-BD6E-FE465DF05B0A}">
      <dsp:nvSpPr>
        <dsp:cNvPr id="0" name=""/>
        <dsp:cNvSpPr/>
      </dsp:nvSpPr>
      <dsp:spPr>
        <a:xfrm>
          <a:off x="8778227" y="3018820"/>
          <a:ext cx="2659053" cy="159543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latin typeface="Garamond" panose="02020404030301010803" pitchFamily="18" charset="0"/>
            </a:rPr>
            <a:t>Создание рабочих групп с участием экспертов разного профиля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8778227" y="3018820"/>
        <a:ext cx="2659053" cy="1595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DE434-8155-4B42-A388-796D97E69AA3}">
      <dsp:nvSpPr>
        <dsp:cNvPr id="0" name=""/>
        <dsp:cNvSpPr/>
      </dsp:nvSpPr>
      <dsp:spPr>
        <a:xfrm>
          <a:off x="3450" y="562913"/>
          <a:ext cx="2737707" cy="199915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Выпуск специальных лекций и уроков по тематике цифровой гигиены и проблем международной информационной безопасности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3450" y="562913"/>
        <a:ext cx="2737707" cy="1999156"/>
      </dsp:txXfrm>
    </dsp:sp>
    <dsp:sp modelId="{30A4DADA-A709-4D2C-9325-25CFD6A1DA6C}">
      <dsp:nvSpPr>
        <dsp:cNvPr id="0" name=""/>
        <dsp:cNvSpPr/>
      </dsp:nvSpPr>
      <dsp:spPr>
        <a:xfrm>
          <a:off x="3014929" y="48665"/>
          <a:ext cx="2737707" cy="3027652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Проведение онлайн мероприятий для вовлечения молодых людей из регионов в дискуссию и выработку решений по обеспечению безопасной информационной и цифровой среды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3014929" y="48665"/>
        <a:ext cx="2737707" cy="3027652"/>
      </dsp:txXfrm>
    </dsp:sp>
    <dsp:sp modelId="{1CBE4D94-3725-4BB9-8A7D-D1C2B086FBAB}">
      <dsp:nvSpPr>
        <dsp:cNvPr id="0" name=""/>
        <dsp:cNvSpPr/>
      </dsp:nvSpPr>
      <dsp:spPr>
        <a:xfrm>
          <a:off x="6026407" y="48665"/>
          <a:ext cx="2737707" cy="3027652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Выработка решений и разработка предложений и/или стратегий по конкретным кейсам по обеспечению международной информационной безопасности, поставленным специалистами и экспертами, с целью расширения возможностей граждан для самореализации в цифровой среде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6026407" y="48665"/>
        <a:ext cx="2737707" cy="3027652"/>
      </dsp:txXfrm>
    </dsp:sp>
    <dsp:sp modelId="{2B84D90A-DA07-4157-8C70-D05D18093DC6}">
      <dsp:nvSpPr>
        <dsp:cNvPr id="0" name=""/>
        <dsp:cNvSpPr/>
      </dsp:nvSpPr>
      <dsp:spPr>
        <a:xfrm>
          <a:off x="9037886" y="562913"/>
          <a:ext cx="2737707" cy="199915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Участие в развитии научного дискурса по теме Международной информационной безопасности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9037886" y="562913"/>
        <a:ext cx="2737707" cy="1999156"/>
      </dsp:txXfrm>
    </dsp:sp>
    <dsp:sp modelId="{D8111642-399A-42E2-B969-08AE106FEB53}">
      <dsp:nvSpPr>
        <dsp:cNvPr id="0" name=""/>
        <dsp:cNvSpPr/>
      </dsp:nvSpPr>
      <dsp:spPr>
        <a:xfrm>
          <a:off x="3450" y="3350088"/>
          <a:ext cx="2737707" cy="199915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Garamond" panose="02020404030301010803" pitchFamily="18" charset="0"/>
            </a:rPr>
            <a:t>Написание </a:t>
          </a:r>
          <a:r>
            <a:rPr lang="ru-RU" sz="1600" kern="1200" dirty="0" smtClean="0">
              <a:latin typeface="Garamond" panose="02020404030301010803" pitchFamily="18" charset="0"/>
            </a:rPr>
            <a:t>и публикация научных и образовательных материалов по  международной информационной безопасности 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3450" y="3350088"/>
        <a:ext cx="2737707" cy="1999156"/>
      </dsp:txXfrm>
    </dsp:sp>
    <dsp:sp modelId="{32FD2D21-16FF-44C1-A433-C576BEF66859}">
      <dsp:nvSpPr>
        <dsp:cNvPr id="0" name=""/>
        <dsp:cNvSpPr/>
      </dsp:nvSpPr>
      <dsp:spPr>
        <a:xfrm>
          <a:off x="3014929" y="3350088"/>
          <a:ext cx="2737707" cy="199915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Garamond" panose="02020404030301010803" pitchFamily="18" charset="0"/>
            </a:rPr>
            <a:t>Создание единой научно-образовательной площадки по вопросам международной информационной безопасности </a:t>
          </a:r>
          <a:endParaRPr lang="ru-RU" sz="1600" kern="1200">
            <a:latin typeface="Garamond" panose="02020404030301010803" pitchFamily="18" charset="0"/>
          </a:endParaRPr>
        </a:p>
      </dsp:txBody>
      <dsp:txXfrm>
        <a:off x="3014929" y="3350088"/>
        <a:ext cx="2737707" cy="1999156"/>
      </dsp:txXfrm>
    </dsp:sp>
    <dsp:sp modelId="{18C7E08A-D815-423E-BB8A-4BF2E0AC393A}">
      <dsp:nvSpPr>
        <dsp:cNvPr id="0" name=""/>
        <dsp:cNvSpPr/>
      </dsp:nvSpPr>
      <dsp:spPr>
        <a:xfrm>
          <a:off x="6026407" y="3350088"/>
          <a:ext cx="2737707" cy="199915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Расширение возможностей для самореализации граждан всей России в безопасном информационном пространстве и цифровой среде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6026407" y="3350088"/>
        <a:ext cx="2737707" cy="1999156"/>
      </dsp:txXfrm>
    </dsp:sp>
    <dsp:sp modelId="{6F965683-CE87-4578-8A5C-CB838E44816D}">
      <dsp:nvSpPr>
        <dsp:cNvPr id="0" name=""/>
        <dsp:cNvSpPr/>
      </dsp:nvSpPr>
      <dsp:spPr>
        <a:xfrm>
          <a:off x="9037886" y="3350088"/>
          <a:ext cx="2737707" cy="199915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" panose="02020404030301010803" pitchFamily="18" charset="0"/>
            </a:rPr>
            <a:t>Популяризации культуры информационной безопасности в регионах и подходов России по ее обеспечению на международном уровне</a:t>
          </a:r>
          <a:endParaRPr lang="ru-RU" sz="1600" kern="1200" dirty="0">
            <a:latin typeface="Garamond" panose="02020404030301010803" pitchFamily="18" charset="0"/>
          </a:endParaRPr>
        </a:p>
      </dsp:txBody>
      <dsp:txXfrm>
        <a:off x="9037886" y="3350088"/>
        <a:ext cx="2737707" cy="1999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2EFB5-9D9A-4DDB-A2BE-FC933C997EF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A5006-D09C-4654-8F1D-8A3FC878F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3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5006-D09C-4654-8F1D-8A3FC878F5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5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5006-D09C-4654-8F1D-8A3FC878F5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7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5006-D09C-4654-8F1D-8A3FC878F5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5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5006-D09C-4654-8F1D-8A3FC878F5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64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1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3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4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2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7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7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4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5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2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CFE1-2331-4A0E-91CA-BC2F08318091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B7B1-2043-437F-831E-E330C77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9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169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Школа международной информационной безопасности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401898"/>
              </p:ext>
            </p:extLst>
          </p:nvPr>
        </p:nvGraphicFramePr>
        <p:xfrm>
          <a:off x="838200" y="23572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25700"/>
          <a:stretch/>
        </p:blipFill>
        <p:spPr>
          <a:xfrm>
            <a:off x="5177665" y="10577"/>
            <a:ext cx="1836670" cy="10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91401" y="2075087"/>
            <a:ext cx="10515600" cy="10596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Цели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проекта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919699"/>
              </p:ext>
            </p:extLst>
          </p:nvPr>
        </p:nvGraphicFramePr>
        <p:xfrm>
          <a:off x="1626780" y="0"/>
          <a:ext cx="1044117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25700"/>
          <a:stretch/>
        </p:blipFill>
        <p:spPr>
          <a:xfrm>
            <a:off x="337031" y="3429000"/>
            <a:ext cx="2058736" cy="12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Задачи                проекта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9035760"/>
              </p:ext>
            </p:extLst>
          </p:nvPr>
        </p:nvGraphicFramePr>
        <p:xfrm>
          <a:off x="531628" y="1441096"/>
          <a:ext cx="11440632" cy="499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25700"/>
          <a:stretch/>
        </p:blipFill>
        <p:spPr>
          <a:xfrm>
            <a:off x="4969167" y="237367"/>
            <a:ext cx="2058736" cy="12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Задачи                проекта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8976549"/>
              </p:ext>
            </p:extLst>
          </p:nvPr>
        </p:nvGraphicFramePr>
        <p:xfrm>
          <a:off x="255639" y="1268361"/>
          <a:ext cx="11779045" cy="539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25700"/>
          <a:stretch/>
        </p:blipFill>
        <p:spPr>
          <a:xfrm>
            <a:off x="5049424" y="50560"/>
            <a:ext cx="2058736" cy="12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s://sun9-88.userapi.com/impg/PvGwUnXYFio0L3GDref5D8Vy8BfU7y3QQv07xQ/3buk7PQo3r0.jpg?size=800x533&amp;quality=96&amp;sign=1561492074e1fb396ab84bc981afbab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700"/>
            <a:ext cx="12192000" cy="73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8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56.userapi.com/impg/kQ54QkY1JEuO4D6mDZBVbU6aCWlsHwjqL9wZOQ/HaLosgdzpbU.jpg?size=1280x960&amp;quality=96&amp;sign=47f692eb0a4b050f0c233541fd660c55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00"/>
            <a:ext cx="1219200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873" y="1031302"/>
            <a:ext cx="8123272" cy="4873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Автор проекта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Мартиросян Аревик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Жораевна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, аспирант 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и научный сотрудник Института актуальных международных проблем федерального государственного бюджетного образовательного учреждения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высшего образования «Дипломатическая академия Министерства иностранных дел Российской Федерации»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36" y="-1352086"/>
            <a:ext cx="6472991" cy="8210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25700"/>
          <a:stretch/>
        </p:blipFill>
        <p:spPr>
          <a:xfrm>
            <a:off x="3876153" y="372139"/>
            <a:ext cx="1763835" cy="10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21" y="1031302"/>
            <a:ext cx="11919284" cy="582669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Публикации автора проекта</a:t>
            </a:r>
            <a:endParaRPr lang="ru-RU" sz="38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39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Реалии </a:t>
            </a:r>
            <a:r>
              <a:rPr lang="ru-RU" sz="3900" dirty="0">
                <a:solidFill>
                  <a:schemeClr val="tx2"/>
                </a:solidFill>
                <a:latin typeface="Garamond" panose="02020404030301010803" pitchFamily="18" charset="0"/>
              </a:rPr>
              <a:t>цифрового суверенитет в современном мире. Международная жизнь. Режим доступа: https://interaffairs.ru/virtualread/ia_rus/32021/files/assets/downloads/publication.pdf</a:t>
            </a:r>
          </a:p>
          <a:p>
            <a:r>
              <a:rPr lang="ru-RU" sz="3900" dirty="0">
                <a:solidFill>
                  <a:schemeClr val="tx2"/>
                </a:solidFill>
                <a:latin typeface="Garamond" panose="02020404030301010803" pitchFamily="18" charset="0"/>
              </a:rPr>
              <a:t>Кибербезопасность и </a:t>
            </a:r>
            <a:r>
              <a:rPr lang="ru-RU" sz="39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международное </a:t>
            </a:r>
            <a:r>
              <a:rPr lang="ru-RU" sz="3900" dirty="0">
                <a:solidFill>
                  <a:schemeClr val="tx2"/>
                </a:solidFill>
                <a:latin typeface="Garamond" panose="02020404030301010803" pitchFamily="18" charset="0"/>
              </a:rPr>
              <a:t>морское право: обзор актуальных международно-правовых проблем в области </a:t>
            </a:r>
            <a:r>
              <a:rPr lang="ru-RU" sz="39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киберпреступности. Международный </a:t>
            </a:r>
            <a:r>
              <a:rPr lang="ru-RU" sz="3900" dirty="0">
                <a:solidFill>
                  <a:schemeClr val="tx2"/>
                </a:solidFill>
                <a:latin typeface="Garamond" panose="02020404030301010803" pitchFamily="18" charset="0"/>
              </a:rPr>
              <a:t>правовой курьер.  Режим доступа: http://</a:t>
            </a:r>
            <a:r>
              <a:rPr lang="ru-RU" sz="39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inter-legal.ru/kiberbezopasnost-i-mezhdunarodnoe-morskoe-pravo-obzor-aktualnyh-mezhdunarodno-pravovyh-problem-v-oblasti-kiberprestupnosti</a:t>
            </a:r>
            <a:endParaRPr lang="ru-RU" sz="39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r>
              <a:rPr lang="ru-RU" sz="39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В редакции находятся монография и ряд научных статей</a:t>
            </a:r>
            <a:r>
              <a:rPr lang="ru-RU" sz="3900" dirty="0" smtClean="0">
                <a:latin typeface="Garamond" panose="02020404030301010803" pitchFamily="18" charset="0"/>
              </a:rPr>
              <a:t>.</a:t>
            </a:r>
            <a:endParaRPr lang="ru-RU" sz="3900" dirty="0">
              <a:latin typeface="Garamond" panose="020204040303010108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25700"/>
          <a:stretch/>
        </p:blipFill>
        <p:spPr>
          <a:xfrm>
            <a:off x="5191606" y="19213"/>
            <a:ext cx="1763835" cy="11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5"/>
          <a:stretch/>
        </p:blipFill>
        <p:spPr>
          <a:xfrm>
            <a:off x="0" y="-81643"/>
            <a:ext cx="12192000" cy="6939643"/>
          </a:xfrm>
        </p:spPr>
      </p:pic>
    </p:spTree>
    <p:extLst>
      <p:ext uri="{BB962C8B-B14F-4D97-AF65-F5344CB8AC3E}">
        <p14:creationId xmlns:p14="http://schemas.microsoft.com/office/powerpoint/2010/main" val="298150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754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Члены команды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275909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Тимакова Ольга Александровна – научный руководитель проекта, кандидат политических наук, старший преподаватель кафедры Политологии и политической философии Дипломатической академии МИД России, председатель Совета молодых ученых Дипломатической академии МИД России, заместитель главного редактора научного журнала «Вестник ученых-международников».</a:t>
            </a:r>
          </a:p>
          <a:p>
            <a:pPr algn="just"/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Батырканов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Бактыбек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(специалист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по протоколу и организации мероприятий),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Косых Артём (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SMM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и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менеджер),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Кулагина Мария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(специалист по сотрудничеству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финансированию </a:t>
            </a:r>
            <a:r>
              <a:rPr lang="ru-RU" sz="240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проекта),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Панин Михаил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(специалист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по сотрудничеству и финансированию проекта), Слюняева Дарья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SMM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и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PR-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менеджер).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25700"/>
          <a:stretch/>
        </p:blipFill>
        <p:spPr>
          <a:xfrm>
            <a:off x="4534590" y="149980"/>
            <a:ext cx="3122819" cy="1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П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артнеры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проекта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539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МИД России, НАМИБ, Молодежный совет Координационного центра доменов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.RU/.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РФ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34" name="Picture 10" descr="Крутских Андрей Владимир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17" y="3005956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699" y="3005956"/>
            <a:ext cx="2761785" cy="3171826"/>
          </a:xfrm>
          <a:prstGeom prst="rect">
            <a:avLst/>
          </a:prstGeom>
        </p:spPr>
      </p:pic>
      <p:pic>
        <p:nvPicPr>
          <p:cNvPr id="1038" name="Picture 14" descr="Руководство Ассоциации – НАМИ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05956"/>
            <a:ext cx="257058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9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8732" y="909083"/>
            <a:ext cx="5009707" cy="8294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География проекта</a:t>
            </a:r>
            <a:endParaRPr lang="ru-RU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2747353"/>
              </p:ext>
            </p:extLst>
          </p:nvPr>
        </p:nvGraphicFramePr>
        <p:xfrm>
          <a:off x="816931" y="2062828"/>
          <a:ext cx="10813311" cy="425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25700"/>
          <a:stretch/>
        </p:blipFill>
        <p:spPr>
          <a:xfrm>
            <a:off x="5752214" y="52198"/>
            <a:ext cx="910889" cy="5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835" y="1028542"/>
            <a:ext cx="967248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Актуальность проекта</a:t>
            </a:r>
            <a:r>
              <a:rPr lang="en-US" sz="32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обусловлена деятельность</a:t>
            </a:r>
            <a:r>
              <a:rPr lang="ru-RU" sz="3200" dirty="0">
                <a:solidFill>
                  <a:schemeClr val="tx2"/>
                </a:solidFill>
                <a:latin typeface="Garamond" panose="02020404030301010803" pitchFamily="18" charset="0"/>
              </a:rPr>
              <a:t>ю</a:t>
            </a:r>
            <a:r>
              <a:rPr lang="ru-RU" sz="32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, направленной на реализацию положений:</a:t>
            </a:r>
            <a:endParaRPr lang="ru-RU" sz="32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5005711"/>
              </p:ext>
            </p:extLst>
          </p:nvPr>
        </p:nvGraphicFramePr>
        <p:xfrm>
          <a:off x="108155" y="1966452"/>
          <a:ext cx="12083845" cy="542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25700"/>
          <a:stretch/>
        </p:blipFill>
        <p:spPr>
          <a:xfrm>
            <a:off x="5366051" y="16020"/>
            <a:ext cx="1568052" cy="9168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86319" y="167148"/>
            <a:ext cx="1097526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754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Аудитория проекта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307993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бучающиеся</a:t>
            </a: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, молодые ученые </a:t>
            </a:r>
            <a:b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и преподаватели, эксперты и практики, сотрудники государственных </a:t>
            </a:r>
            <a:b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и негосударственных организаций национального и международного уровня</a:t>
            </a: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представители научного и технического сообщества, </a:t>
            </a:r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деятельность которых связана с вопросами </a:t>
            </a: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МИБ</a:t>
            </a:r>
            <a:endParaRPr lang="ru-RU" sz="24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25700"/>
          <a:stretch/>
        </p:blipFill>
        <p:spPr>
          <a:xfrm>
            <a:off x="4534590" y="149980"/>
            <a:ext cx="3122819" cy="1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552</Words>
  <Application>Microsoft Office PowerPoint</Application>
  <PresentationFormat>Широкоэкранный</PresentationFormat>
  <Paragraphs>55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Тема Office</vt:lpstr>
      <vt:lpstr>Школа международной информационной безопасности</vt:lpstr>
      <vt:lpstr>Презентация PowerPoint</vt:lpstr>
      <vt:lpstr>Презентация PowerPoint</vt:lpstr>
      <vt:lpstr>Презентация PowerPoint</vt:lpstr>
      <vt:lpstr>Члены команды</vt:lpstr>
      <vt:lpstr>Партнеры проекта:</vt:lpstr>
      <vt:lpstr>География проекта</vt:lpstr>
      <vt:lpstr>Актуальность проекта обусловлена деятельностью, направленной на реализацию положений:</vt:lpstr>
      <vt:lpstr>Аудитория проекта</vt:lpstr>
      <vt:lpstr>Цели  проекта</vt:lpstr>
      <vt:lpstr>Задачи                проекта</vt:lpstr>
      <vt:lpstr>Задачи                проекта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Аревик Мартиросян</dc:creator>
  <cp:lastModifiedBy>Аревик Мартиросян</cp:lastModifiedBy>
  <cp:revision>55</cp:revision>
  <dcterms:created xsi:type="dcterms:W3CDTF">2021-05-06T18:41:48Z</dcterms:created>
  <dcterms:modified xsi:type="dcterms:W3CDTF">2021-12-09T10:58:57Z</dcterms:modified>
</cp:coreProperties>
</file>